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4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12192000" cy="6858000"/>
  <p:notesSz cx="6858000" cy="9144000"/>
  <p:embeddedFontLst>
    <p:embeddedFont>
      <p:font typeface="Arial Black" panose="020B0604020202020204" pitchFamily="34" charset="0"/>
      <p:regular r:id="rId43"/>
    </p:embeddedFont>
    <p:embeddedFont>
      <p:font typeface="Book Antiqua" panose="02040602050305030304" pitchFamily="18" charset="0"/>
      <p:regular r:id="rId44"/>
      <p:bold r:id="rId45"/>
      <p:italic r:id="rId46"/>
      <p:boldItalic r:id="rId47"/>
    </p:embeddedFont>
    <p:embeddedFont>
      <p:font typeface="Roboto Mon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i0fjI6AEtLO3o8/wKusjXtVjAAV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slide" Target="slides/slide24.xml" /><Relationship Id="rId39" Type="http://schemas.openxmlformats.org/officeDocument/2006/relationships/slide" Target="slides/slide37.xml" /><Relationship Id="rId21" Type="http://schemas.openxmlformats.org/officeDocument/2006/relationships/slide" Target="slides/slide19.xml" /><Relationship Id="rId34" Type="http://schemas.openxmlformats.org/officeDocument/2006/relationships/slide" Target="slides/slide32.xml" /><Relationship Id="rId42" Type="http://schemas.openxmlformats.org/officeDocument/2006/relationships/notesMaster" Target="notesMasters/notesMaster1.xml" /><Relationship Id="rId47" Type="http://schemas.openxmlformats.org/officeDocument/2006/relationships/font" Target="fonts/font5.fntdata" /><Relationship Id="rId50" Type="http://schemas.openxmlformats.org/officeDocument/2006/relationships/font" Target="fonts/font8.fntdata" /><Relationship Id="rId55" Type="http://schemas.openxmlformats.org/officeDocument/2006/relationships/presProps" Target="presProps.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slide" Target="slides/slide31.xml" /><Relationship Id="rId38" Type="http://schemas.openxmlformats.org/officeDocument/2006/relationships/slide" Target="slides/slide36.xml" /><Relationship Id="rId46" Type="http://schemas.openxmlformats.org/officeDocument/2006/relationships/font" Target="fonts/font4.fntdata"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slide" Target="slides/slide18.xml" /><Relationship Id="rId29" Type="http://schemas.openxmlformats.org/officeDocument/2006/relationships/slide" Target="slides/slide27.xml" /><Relationship Id="rId41" Type="http://schemas.openxmlformats.org/officeDocument/2006/relationships/slide" Target="slides/slide39.xml" /><Relationship Id="rId54" Type="http://customschemas.google.com/relationships/presentationmetadata" Target="metadata"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slide" Target="slides/slide30.xml" /><Relationship Id="rId37" Type="http://schemas.openxmlformats.org/officeDocument/2006/relationships/slide" Target="slides/slide35.xml" /><Relationship Id="rId40" Type="http://schemas.openxmlformats.org/officeDocument/2006/relationships/slide" Target="slides/slide38.xml" /><Relationship Id="rId45" Type="http://schemas.openxmlformats.org/officeDocument/2006/relationships/font" Target="fonts/font3.fntdata" /><Relationship Id="rId58" Type="http://schemas.openxmlformats.org/officeDocument/2006/relationships/tableStyles" Target="tableStyles.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slide" Target="slides/slide34.xml" /><Relationship Id="rId49" Type="http://schemas.openxmlformats.org/officeDocument/2006/relationships/font" Target="fonts/font7.fntdata" /><Relationship Id="rId57" Type="http://schemas.openxmlformats.org/officeDocument/2006/relationships/theme" Target="theme/theme1.xml" /><Relationship Id="rId10" Type="http://schemas.openxmlformats.org/officeDocument/2006/relationships/slide" Target="slides/slide8.xml" /><Relationship Id="rId19" Type="http://schemas.openxmlformats.org/officeDocument/2006/relationships/slide" Target="slides/slide17.xml" /><Relationship Id="rId31" Type="http://schemas.openxmlformats.org/officeDocument/2006/relationships/slide" Target="slides/slide29.xml" /><Relationship Id="rId44" Type="http://schemas.openxmlformats.org/officeDocument/2006/relationships/font" Target="fonts/font2.fntdata"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slide" Target="slides/slide28.xml" /><Relationship Id="rId35" Type="http://schemas.openxmlformats.org/officeDocument/2006/relationships/slide" Target="slides/slide33.xml" /><Relationship Id="rId43" Type="http://schemas.openxmlformats.org/officeDocument/2006/relationships/font" Target="fonts/font1.fntdata" /><Relationship Id="rId48" Type="http://schemas.openxmlformats.org/officeDocument/2006/relationships/font" Target="fonts/font6.fntdata" /><Relationship Id="rId56" Type="http://schemas.openxmlformats.org/officeDocument/2006/relationships/viewProps" Target="viewProps.xml" /><Relationship Id="rId8" Type="http://schemas.openxmlformats.org/officeDocument/2006/relationships/slide" Target="slides/slide6.xml" /><Relationship Id="rId51" Type="http://schemas.openxmlformats.org/officeDocument/2006/relationships/font" Target="fonts/font9.fntdata" /><Relationship Id="rId3" Type="http://schemas.openxmlformats.org/officeDocument/2006/relationships/slide" Target="slides/slid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5cdf3821fd9bce6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5cdf3821fd9bce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e2c55ec71336d3c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e2c55ec71336d3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e2c55ec71336d3c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e2c55ec71336d3c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e2c55ec71336d3c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e2c55ec71336d3c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e2c55ec71336d3c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e2c55ec71336d3c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dbbd93d218cab5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dbbd93d218cab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7e2c55ec71336d3c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7e2c55ec71336d3c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6546706b105945f5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6546706b105945f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1" name="Google Shape;421;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dbbd93d218cab5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dbbd93d218cab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94dbaad35a10ac1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94dbaad35a10ac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7e2c55ec71336d3c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7e2c55ec71336d3c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30"/>
          <p:cNvSpPr txBox="1">
            <a:spLocks noGrp="1"/>
          </p:cNvSpPr>
          <p:nvPr>
            <p:ph type="ctrTitle"/>
          </p:nvPr>
        </p:nvSpPr>
        <p:spPr>
          <a:xfrm>
            <a:off x="612648" y="557783"/>
            <a:ext cx="10969752" cy="313080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30"/>
          <p:cNvSpPr txBox="1">
            <a:spLocks noGrp="1"/>
          </p:cNvSpPr>
          <p:nvPr>
            <p:ph type="subTitle" idx="1"/>
          </p:nvPr>
        </p:nvSpPr>
        <p:spPr>
          <a:xfrm>
            <a:off x="612648" y="3902206"/>
            <a:ext cx="10969752" cy="2240529"/>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000"/>
              </a:spcBef>
              <a:spcAft>
                <a:spcPts val="0"/>
              </a:spcAft>
              <a:buSzPts val="2000"/>
              <a:buNone/>
              <a:defRPr sz="2000"/>
            </a:lvl1pPr>
            <a:lvl2pPr lvl="1" algn="ctr">
              <a:lnSpc>
                <a:spcPct val="110000"/>
              </a:lnSpc>
              <a:spcBef>
                <a:spcPts val="500"/>
              </a:spcBef>
              <a:spcAft>
                <a:spcPts val="0"/>
              </a:spcAft>
              <a:buSzPts val="2000"/>
              <a:buNone/>
              <a:defRPr sz="2000"/>
            </a:lvl2pPr>
            <a:lvl3pPr lvl="2" algn="ctr">
              <a:lnSpc>
                <a:spcPct val="110000"/>
              </a:lnSpc>
              <a:spcBef>
                <a:spcPts val="500"/>
              </a:spcBef>
              <a:spcAft>
                <a:spcPts val="0"/>
              </a:spcAft>
              <a:buSzPts val="1800"/>
              <a:buNone/>
              <a:defRPr sz="1800"/>
            </a:lvl3pPr>
            <a:lvl4pPr lvl="3" algn="ctr">
              <a:lnSpc>
                <a:spcPct val="110000"/>
              </a:lnSpc>
              <a:spcBef>
                <a:spcPts val="500"/>
              </a:spcBef>
              <a:spcAft>
                <a:spcPts val="0"/>
              </a:spcAft>
              <a:buSzPts val="1600"/>
              <a:buNone/>
              <a:defRPr sz="1600"/>
            </a:lvl4pPr>
            <a:lvl5pPr lvl="4" algn="ctr">
              <a:lnSpc>
                <a:spcPct val="11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30"/>
          <p:cNvSpPr txBox="1">
            <a:spLocks noGrp="1"/>
          </p:cNvSpPr>
          <p:nvPr>
            <p:ph type="dt" idx="10"/>
          </p:nvPr>
        </p:nvSpPr>
        <p:spPr>
          <a:xfrm>
            <a:off x="6096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0"/>
          <p:cNvSpPr txBox="1">
            <a:spLocks noGrp="1"/>
          </p:cNvSpPr>
          <p:nvPr>
            <p:ph type="sldNum" idx="12"/>
          </p:nvPr>
        </p:nvSpPr>
        <p:spPr>
          <a:xfrm>
            <a:off x="101346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41"/>
          <p:cNvSpPr txBox="1">
            <a:spLocks noGrp="1"/>
          </p:cNvSpPr>
          <p:nvPr>
            <p:ph type="title"/>
          </p:nvPr>
        </p:nvSpPr>
        <p:spPr>
          <a:xfrm>
            <a:off x="609600" y="557784"/>
            <a:ext cx="10972800" cy="132556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41"/>
          <p:cNvSpPr txBox="1">
            <a:spLocks noGrp="1"/>
          </p:cNvSpPr>
          <p:nvPr>
            <p:ph type="body" idx="1"/>
          </p:nvPr>
        </p:nvSpPr>
        <p:spPr>
          <a:xfrm rot="5400000">
            <a:off x="4077733" y="-1361929"/>
            <a:ext cx="4036534" cy="109728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800"/>
              <a:buNone/>
              <a:defRPr/>
            </a:lvl1pPr>
            <a:lvl2pPr marL="914400" lvl="1" indent="-228600" algn="l">
              <a:lnSpc>
                <a:spcPct val="110000"/>
              </a:lnSpc>
              <a:spcBef>
                <a:spcPts val="500"/>
              </a:spcBef>
              <a:spcAft>
                <a:spcPts val="0"/>
              </a:spcAft>
              <a:buSzPts val="1800"/>
              <a:buNone/>
              <a:defRPr/>
            </a:lvl2pPr>
            <a:lvl3pPr marL="1371600" lvl="2" indent="-228600" algn="l">
              <a:lnSpc>
                <a:spcPct val="110000"/>
              </a:lnSpc>
              <a:spcBef>
                <a:spcPts val="500"/>
              </a:spcBef>
              <a:spcAft>
                <a:spcPts val="0"/>
              </a:spcAft>
              <a:buSzPts val="1800"/>
              <a:buNone/>
              <a:defRPr/>
            </a:lvl3pPr>
            <a:lvl4pPr marL="1828800" lvl="3" indent="-228600" algn="l">
              <a:lnSpc>
                <a:spcPct val="110000"/>
              </a:lnSpc>
              <a:spcBef>
                <a:spcPts val="500"/>
              </a:spcBef>
              <a:spcAft>
                <a:spcPts val="0"/>
              </a:spcAft>
              <a:buSzPts val="1800"/>
              <a:buNone/>
              <a:defRPr/>
            </a:lvl4pPr>
            <a:lvl5pPr marL="2286000" lvl="4" indent="-228600" algn="l">
              <a:lnSpc>
                <a:spcPct val="110000"/>
              </a:lnSpc>
              <a:spcBef>
                <a:spcPts val="500"/>
              </a:spcBef>
              <a:spcAft>
                <a:spcPts val="0"/>
              </a:spcAft>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41"/>
          <p:cNvSpPr txBox="1">
            <a:spLocks noGrp="1"/>
          </p:cNvSpPr>
          <p:nvPr>
            <p:ph type="dt" idx="10"/>
          </p:nvPr>
        </p:nvSpPr>
        <p:spPr>
          <a:xfrm>
            <a:off x="6096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41"/>
          <p:cNvSpPr txBox="1">
            <a:spLocks noGrp="1"/>
          </p:cNvSpPr>
          <p:nvPr>
            <p:ph type="sldNum" idx="12"/>
          </p:nvPr>
        </p:nvSpPr>
        <p:spPr>
          <a:xfrm>
            <a:off x="101346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42"/>
          <p:cNvSpPr txBox="1">
            <a:spLocks noGrp="1"/>
          </p:cNvSpPr>
          <p:nvPr>
            <p:ph type="title"/>
          </p:nvPr>
        </p:nvSpPr>
        <p:spPr>
          <a:xfrm rot="5400000">
            <a:off x="7330416" y="1952268"/>
            <a:ext cx="5643420" cy="285445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42"/>
          <p:cNvSpPr txBox="1">
            <a:spLocks noGrp="1"/>
          </p:cNvSpPr>
          <p:nvPr>
            <p:ph type="body" idx="1"/>
          </p:nvPr>
        </p:nvSpPr>
        <p:spPr>
          <a:xfrm rot="5400000">
            <a:off x="1658088" y="-487656"/>
            <a:ext cx="5643420"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800"/>
              <a:buNone/>
              <a:defRPr/>
            </a:lvl1pPr>
            <a:lvl2pPr marL="914400" lvl="1" indent="-228600" algn="l">
              <a:lnSpc>
                <a:spcPct val="110000"/>
              </a:lnSpc>
              <a:spcBef>
                <a:spcPts val="500"/>
              </a:spcBef>
              <a:spcAft>
                <a:spcPts val="0"/>
              </a:spcAft>
              <a:buSzPts val="1800"/>
              <a:buNone/>
              <a:defRPr/>
            </a:lvl2pPr>
            <a:lvl3pPr marL="1371600" lvl="2" indent="-228600" algn="l">
              <a:lnSpc>
                <a:spcPct val="110000"/>
              </a:lnSpc>
              <a:spcBef>
                <a:spcPts val="500"/>
              </a:spcBef>
              <a:spcAft>
                <a:spcPts val="0"/>
              </a:spcAft>
              <a:buSzPts val="1800"/>
              <a:buNone/>
              <a:defRPr/>
            </a:lvl3pPr>
            <a:lvl4pPr marL="1828800" lvl="3" indent="-228600" algn="l">
              <a:lnSpc>
                <a:spcPct val="110000"/>
              </a:lnSpc>
              <a:spcBef>
                <a:spcPts val="500"/>
              </a:spcBef>
              <a:spcAft>
                <a:spcPts val="0"/>
              </a:spcAft>
              <a:buSzPts val="1800"/>
              <a:buNone/>
              <a:defRPr/>
            </a:lvl4pPr>
            <a:lvl5pPr marL="2286000" lvl="4" indent="-228600" algn="l">
              <a:lnSpc>
                <a:spcPct val="110000"/>
              </a:lnSpc>
              <a:spcBef>
                <a:spcPts val="500"/>
              </a:spcBef>
              <a:spcAft>
                <a:spcPts val="0"/>
              </a:spcAft>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42"/>
          <p:cNvSpPr txBox="1">
            <a:spLocks noGrp="1"/>
          </p:cNvSpPr>
          <p:nvPr>
            <p:ph type="dt" idx="10"/>
          </p:nvPr>
        </p:nvSpPr>
        <p:spPr>
          <a:xfrm>
            <a:off x="6096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2"/>
          <p:cNvSpPr txBox="1">
            <a:spLocks noGrp="1"/>
          </p:cNvSpPr>
          <p:nvPr>
            <p:ph type="sldNum" idx="12"/>
          </p:nvPr>
        </p:nvSpPr>
        <p:spPr>
          <a:xfrm>
            <a:off x="101346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36"/>
          <p:cNvSpPr txBox="1">
            <a:spLocks noGrp="1"/>
          </p:cNvSpPr>
          <p:nvPr>
            <p:ph type="title"/>
          </p:nvPr>
        </p:nvSpPr>
        <p:spPr>
          <a:xfrm>
            <a:off x="612648" y="557784"/>
            <a:ext cx="10969752" cy="31464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6"/>
          <p:cNvSpPr txBox="1">
            <a:spLocks noGrp="1"/>
          </p:cNvSpPr>
          <p:nvPr>
            <p:ph type="body" idx="1"/>
          </p:nvPr>
        </p:nvSpPr>
        <p:spPr>
          <a:xfrm>
            <a:off x="612648" y="3902207"/>
            <a:ext cx="10969752" cy="2187443"/>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2000"/>
              <a:buNone/>
              <a:defRPr sz="2000">
                <a:solidFill>
                  <a:schemeClr val="lt1"/>
                </a:solidFill>
              </a:defRPr>
            </a:lvl1pPr>
            <a:lvl2pPr marL="914400" lvl="1" indent="-228600" algn="l">
              <a:lnSpc>
                <a:spcPct val="110000"/>
              </a:lnSpc>
              <a:spcBef>
                <a:spcPts val="500"/>
              </a:spcBef>
              <a:spcAft>
                <a:spcPts val="0"/>
              </a:spcAft>
              <a:buSzPts val="2000"/>
              <a:buNone/>
              <a:defRPr sz="2000">
                <a:solidFill>
                  <a:schemeClr val="lt1"/>
                </a:solidFill>
              </a:defRPr>
            </a:lvl2pPr>
            <a:lvl3pPr marL="1371600" lvl="2" indent="-228600" algn="l">
              <a:lnSpc>
                <a:spcPct val="110000"/>
              </a:lnSpc>
              <a:spcBef>
                <a:spcPts val="500"/>
              </a:spcBef>
              <a:spcAft>
                <a:spcPts val="0"/>
              </a:spcAft>
              <a:buSzPts val="1800"/>
              <a:buNone/>
              <a:defRPr sz="1800">
                <a:solidFill>
                  <a:schemeClr val="lt1"/>
                </a:solidFill>
              </a:defRPr>
            </a:lvl3pPr>
            <a:lvl4pPr marL="1828800" lvl="3" indent="-228600" algn="l">
              <a:lnSpc>
                <a:spcPct val="110000"/>
              </a:lnSpc>
              <a:spcBef>
                <a:spcPts val="500"/>
              </a:spcBef>
              <a:spcAft>
                <a:spcPts val="0"/>
              </a:spcAft>
              <a:buSzPts val="1600"/>
              <a:buNone/>
              <a:defRPr sz="1600">
                <a:solidFill>
                  <a:schemeClr val="lt1"/>
                </a:solidFill>
              </a:defRPr>
            </a:lvl4pPr>
            <a:lvl5pPr marL="2286000" lvl="4" indent="-228600" algn="l">
              <a:lnSpc>
                <a:spcPct val="110000"/>
              </a:lnSpc>
              <a:spcBef>
                <a:spcPts val="500"/>
              </a:spcBef>
              <a:spcAft>
                <a:spcPts val="0"/>
              </a:spcAft>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93" name="Google Shape;93;p36"/>
          <p:cNvSpPr txBox="1">
            <a:spLocks noGrp="1"/>
          </p:cNvSpPr>
          <p:nvPr>
            <p:ph type="dt" idx="10"/>
          </p:nvPr>
        </p:nvSpPr>
        <p:spPr>
          <a:xfrm>
            <a:off x="6096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6"/>
          <p:cNvSpPr txBox="1">
            <a:spLocks noGrp="1"/>
          </p:cNvSpPr>
          <p:nvPr>
            <p:ph type="sldNum" idx="12"/>
          </p:nvPr>
        </p:nvSpPr>
        <p:spPr>
          <a:xfrm>
            <a:off x="101346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1"/>
          <p:cNvSpPr txBox="1">
            <a:spLocks noGrp="1"/>
          </p:cNvSpPr>
          <p:nvPr>
            <p:ph type="title"/>
          </p:nvPr>
        </p:nvSpPr>
        <p:spPr>
          <a:xfrm>
            <a:off x="609600" y="557784"/>
            <a:ext cx="10972800" cy="132556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1"/>
          <p:cNvSpPr txBox="1">
            <a:spLocks noGrp="1"/>
          </p:cNvSpPr>
          <p:nvPr>
            <p:ph type="body" idx="1"/>
          </p:nvPr>
        </p:nvSpPr>
        <p:spPr>
          <a:xfrm>
            <a:off x="609600" y="2106204"/>
            <a:ext cx="10972800" cy="403653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800"/>
              <a:buNone/>
              <a:defRPr/>
            </a:lvl1pPr>
            <a:lvl2pPr marL="914400" lvl="1" indent="-228600" algn="l">
              <a:lnSpc>
                <a:spcPct val="110000"/>
              </a:lnSpc>
              <a:spcBef>
                <a:spcPts val="500"/>
              </a:spcBef>
              <a:spcAft>
                <a:spcPts val="0"/>
              </a:spcAft>
              <a:buSzPts val="1800"/>
              <a:buNone/>
              <a:defRPr/>
            </a:lvl2pPr>
            <a:lvl3pPr marL="1371600" lvl="2" indent="-228600" algn="l">
              <a:lnSpc>
                <a:spcPct val="110000"/>
              </a:lnSpc>
              <a:spcBef>
                <a:spcPts val="500"/>
              </a:spcBef>
              <a:spcAft>
                <a:spcPts val="0"/>
              </a:spcAft>
              <a:buSzPts val="1800"/>
              <a:buNone/>
              <a:defRPr/>
            </a:lvl3pPr>
            <a:lvl4pPr marL="1828800" lvl="3" indent="-228600" algn="l">
              <a:lnSpc>
                <a:spcPct val="110000"/>
              </a:lnSpc>
              <a:spcBef>
                <a:spcPts val="500"/>
              </a:spcBef>
              <a:spcAft>
                <a:spcPts val="0"/>
              </a:spcAft>
              <a:buSzPts val="1800"/>
              <a:buNone/>
              <a:defRPr/>
            </a:lvl4pPr>
            <a:lvl5pPr marL="2286000" lvl="4" indent="-228600" algn="l">
              <a:lnSpc>
                <a:spcPct val="110000"/>
              </a:lnSpc>
              <a:spcBef>
                <a:spcPts val="500"/>
              </a:spcBef>
              <a:spcAft>
                <a:spcPts val="0"/>
              </a:spcAft>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31"/>
          <p:cNvSpPr txBox="1">
            <a:spLocks noGrp="1"/>
          </p:cNvSpPr>
          <p:nvPr>
            <p:ph type="dt" idx="10"/>
          </p:nvPr>
        </p:nvSpPr>
        <p:spPr>
          <a:xfrm>
            <a:off x="6096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1"/>
          <p:cNvSpPr txBox="1">
            <a:spLocks noGrp="1"/>
          </p:cNvSpPr>
          <p:nvPr>
            <p:ph type="sldNum" idx="12"/>
          </p:nvPr>
        </p:nvSpPr>
        <p:spPr>
          <a:xfrm>
            <a:off x="101346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
        <p:cNvGrpSpPr/>
        <p:nvPr/>
      </p:nvGrpSpPr>
      <p:grpSpPr>
        <a:xfrm>
          <a:off x="0" y="0"/>
          <a:ext cx="0" cy="0"/>
          <a:chOff x="0" y="0"/>
          <a:chExt cx="0" cy="0"/>
        </a:xfrm>
      </p:grpSpPr>
      <p:sp>
        <p:nvSpPr>
          <p:cNvPr id="26" name="Google Shape;26;p32"/>
          <p:cNvSpPr txBox="1">
            <a:spLocks noGrp="1"/>
          </p:cNvSpPr>
          <p:nvPr>
            <p:ph type="title"/>
          </p:nvPr>
        </p:nvSpPr>
        <p:spPr>
          <a:xfrm>
            <a:off x="609600" y="557784"/>
            <a:ext cx="10972800" cy="132556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2"/>
          <p:cNvSpPr txBox="1">
            <a:spLocks noGrp="1"/>
          </p:cNvSpPr>
          <p:nvPr>
            <p:ph type="body" idx="1"/>
          </p:nvPr>
        </p:nvSpPr>
        <p:spPr>
          <a:xfrm>
            <a:off x="609600" y="2081369"/>
            <a:ext cx="5410200" cy="4095593"/>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800"/>
              <a:buNone/>
              <a:defRPr/>
            </a:lvl1pPr>
            <a:lvl2pPr marL="914400" lvl="1" indent="-228600" algn="l">
              <a:lnSpc>
                <a:spcPct val="110000"/>
              </a:lnSpc>
              <a:spcBef>
                <a:spcPts val="500"/>
              </a:spcBef>
              <a:spcAft>
                <a:spcPts val="0"/>
              </a:spcAft>
              <a:buSzPts val="1800"/>
              <a:buNone/>
              <a:defRPr/>
            </a:lvl2pPr>
            <a:lvl3pPr marL="1371600" lvl="2" indent="-228600" algn="l">
              <a:lnSpc>
                <a:spcPct val="110000"/>
              </a:lnSpc>
              <a:spcBef>
                <a:spcPts val="500"/>
              </a:spcBef>
              <a:spcAft>
                <a:spcPts val="0"/>
              </a:spcAft>
              <a:buSzPts val="1800"/>
              <a:buNone/>
              <a:defRPr/>
            </a:lvl3pPr>
            <a:lvl4pPr marL="1828800" lvl="3" indent="-228600" algn="l">
              <a:lnSpc>
                <a:spcPct val="110000"/>
              </a:lnSpc>
              <a:spcBef>
                <a:spcPts val="500"/>
              </a:spcBef>
              <a:spcAft>
                <a:spcPts val="0"/>
              </a:spcAft>
              <a:buSzPts val="1800"/>
              <a:buNone/>
              <a:defRPr/>
            </a:lvl4pPr>
            <a:lvl5pPr marL="2286000" lvl="4" indent="-228600" algn="l">
              <a:lnSpc>
                <a:spcPct val="110000"/>
              </a:lnSpc>
              <a:spcBef>
                <a:spcPts val="500"/>
              </a:spcBef>
              <a:spcAft>
                <a:spcPts val="0"/>
              </a:spcAft>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2"/>
          <p:cNvSpPr txBox="1">
            <a:spLocks noGrp="1"/>
          </p:cNvSpPr>
          <p:nvPr>
            <p:ph type="body" idx="2"/>
          </p:nvPr>
        </p:nvSpPr>
        <p:spPr>
          <a:xfrm>
            <a:off x="6172202" y="2081369"/>
            <a:ext cx="5410200" cy="4095593"/>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800"/>
              <a:buNone/>
              <a:defRPr/>
            </a:lvl1pPr>
            <a:lvl2pPr marL="914400" lvl="1" indent="-228600" algn="l">
              <a:lnSpc>
                <a:spcPct val="110000"/>
              </a:lnSpc>
              <a:spcBef>
                <a:spcPts val="500"/>
              </a:spcBef>
              <a:spcAft>
                <a:spcPts val="0"/>
              </a:spcAft>
              <a:buSzPts val="1800"/>
              <a:buNone/>
              <a:defRPr/>
            </a:lvl2pPr>
            <a:lvl3pPr marL="1371600" lvl="2" indent="-228600" algn="l">
              <a:lnSpc>
                <a:spcPct val="110000"/>
              </a:lnSpc>
              <a:spcBef>
                <a:spcPts val="500"/>
              </a:spcBef>
              <a:spcAft>
                <a:spcPts val="0"/>
              </a:spcAft>
              <a:buSzPts val="1800"/>
              <a:buNone/>
              <a:defRPr/>
            </a:lvl3pPr>
            <a:lvl4pPr marL="1828800" lvl="3" indent="-228600" algn="l">
              <a:lnSpc>
                <a:spcPct val="110000"/>
              </a:lnSpc>
              <a:spcBef>
                <a:spcPts val="500"/>
              </a:spcBef>
              <a:spcAft>
                <a:spcPts val="0"/>
              </a:spcAft>
              <a:buSzPts val="1800"/>
              <a:buNone/>
              <a:defRPr/>
            </a:lvl4pPr>
            <a:lvl5pPr marL="2286000" lvl="4" indent="-228600" algn="l">
              <a:lnSpc>
                <a:spcPct val="110000"/>
              </a:lnSpc>
              <a:spcBef>
                <a:spcPts val="500"/>
              </a:spcBef>
              <a:spcAft>
                <a:spcPts val="0"/>
              </a:spcAft>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2"/>
          <p:cNvSpPr txBox="1">
            <a:spLocks noGrp="1"/>
          </p:cNvSpPr>
          <p:nvPr>
            <p:ph type="dt" idx="10"/>
          </p:nvPr>
        </p:nvSpPr>
        <p:spPr>
          <a:xfrm>
            <a:off x="6096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2"/>
          <p:cNvSpPr txBox="1">
            <a:spLocks noGrp="1"/>
          </p:cNvSpPr>
          <p:nvPr>
            <p:ph type="sldNum" idx="12"/>
          </p:nvPr>
        </p:nvSpPr>
        <p:spPr>
          <a:xfrm>
            <a:off x="101346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
        <p:nvSpPr>
          <p:cNvPr id="33" name="Google Shape;33;p33"/>
          <p:cNvSpPr txBox="1">
            <a:spLocks noGrp="1"/>
          </p:cNvSpPr>
          <p:nvPr>
            <p:ph type="dt" idx="10"/>
          </p:nvPr>
        </p:nvSpPr>
        <p:spPr>
          <a:xfrm>
            <a:off x="6096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3"/>
          <p:cNvSpPr txBox="1">
            <a:spLocks noGrp="1"/>
          </p:cNvSpPr>
          <p:nvPr>
            <p:ph type="sldNum" idx="12"/>
          </p:nvPr>
        </p:nvSpPr>
        <p:spPr>
          <a:xfrm>
            <a:off x="101346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37"/>
          <p:cNvSpPr txBox="1">
            <a:spLocks noGrp="1"/>
          </p:cNvSpPr>
          <p:nvPr>
            <p:ph type="title"/>
          </p:nvPr>
        </p:nvSpPr>
        <p:spPr>
          <a:xfrm>
            <a:off x="609600" y="365125"/>
            <a:ext cx="10745788" cy="132556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7"/>
          <p:cNvSpPr txBox="1">
            <a:spLocks noGrp="1"/>
          </p:cNvSpPr>
          <p:nvPr>
            <p:ph type="body" idx="1"/>
          </p:nvPr>
        </p:nvSpPr>
        <p:spPr>
          <a:xfrm>
            <a:off x="609600" y="1895096"/>
            <a:ext cx="5387975"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2400"/>
              <a:buNone/>
              <a:defRPr sz="2400" b="0" i="0"/>
            </a:lvl1pPr>
            <a:lvl2pPr marL="914400" lvl="1" indent="-228600" algn="l">
              <a:lnSpc>
                <a:spcPct val="110000"/>
              </a:lnSpc>
              <a:spcBef>
                <a:spcPts val="500"/>
              </a:spcBef>
              <a:spcAft>
                <a:spcPts val="0"/>
              </a:spcAft>
              <a:buSzPts val="2000"/>
              <a:buNone/>
              <a:defRPr sz="2000" b="1"/>
            </a:lvl2pPr>
            <a:lvl3pPr marL="1371600" lvl="2" indent="-228600" algn="l">
              <a:lnSpc>
                <a:spcPct val="110000"/>
              </a:lnSpc>
              <a:spcBef>
                <a:spcPts val="500"/>
              </a:spcBef>
              <a:spcAft>
                <a:spcPts val="0"/>
              </a:spcAft>
              <a:buSzPts val="1800"/>
              <a:buNone/>
              <a:defRPr sz="1800" b="1"/>
            </a:lvl3pPr>
            <a:lvl4pPr marL="1828800" lvl="3" indent="-228600" algn="l">
              <a:lnSpc>
                <a:spcPct val="110000"/>
              </a:lnSpc>
              <a:spcBef>
                <a:spcPts val="500"/>
              </a:spcBef>
              <a:spcAft>
                <a:spcPts val="0"/>
              </a:spcAft>
              <a:buSzPts val="1600"/>
              <a:buNone/>
              <a:defRPr sz="1600" b="1"/>
            </a:lvl4pPr>
            <a:lvl5pPr marL="2286000" lvl="4" indent="-228600" algn="l">
              <a:lnSpc>
                <a:spcPct val="11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37"/>
          <p:cNvSpPr txBox="1">
            <a:spLocks noGrp="1"/>
          </p:cNvSpPr>
          <p:nvPr>
            <p:ph type="body" idx="2"/>
          </p:nvPr>
        </p:nvSpPr>
        <p:spPr>
          <a:xfrm>
            <a:off x="609600" y="2842211"/>
            <a:ext cx="5387975" cy="334745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800"/>
              <a:buNone/>
              <a:defRPr/>
            </a:lvl1pPr>
            <a:lvl2pPr marL="914400" lvl="1" indent="-228600" algn="l">
              <a:lnSpc>
                <a:spcPct val="110000"/>
              </a:lnSpc>
              <a:spcBef>
                <a:spcPts val="500"/>
              </a:spcBef>
              <a:spcAft>
                <a:spcPts val="0"/>
              </a:spcAft>
              <a:buSzPts val="1800"/>
              <a:buNone/>
              <a:defRPr/>
            </a:lvl2pPr>
            <a:lvl3pPr marL="1371600" lvl="2" indent="-228600" algn="l">
              <a:lnSpc>
                <a:spcPct val="110000"/>
              </a:lnSpc>
              <a:spcBef>
                <a:spcPts val="500"/>
              </a:spcBef>
              <a:spcAft>
                <a:spcPts val="0"/>
              </a:spcAft>
              <a:buSzPts val="1800"/>
              <a:buNone/>
              <a:defRPr/>
            </a:lvl3pPr>
            <a:lvl4pPr marL="1828800" lvl="3" indent="-228600" algn="l">
              <a:lnSpc>
                <a:spcPct val="110000"/>
              </a:lnSpc>
              <a:spcBef>
                <a:spcPts val="500"/>
              </a:spcBef>
              <a:spcAft>
                <a:spcPts val="0"/>
              </a:spcAft>
              <a:buSzPts val="1800"/>
              <a:buNone/>
              <a:defRPr/>
            </a:lvl4pPr>
            <a:lvl5pPr marL="2286000" lvl="4" indent="-228600" algn="l">
              <a:lnSpc>
                <a:spcPct val="110000"/>
              </a:lnSpc>
              <a:spcBef>
                <a:spcPts val="500"/>
              </a:spcBef>
              <a:spcAft>
                <a:spcPts val="0"/>
              </a:spcAft>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7"/>
          <p:cNvSpPr txBox="1">
            <a:spLocks noGrp="1"/>
          </p:cNvSpPr>
          <p:nvPr>
            <p:ph type="body" idx="3"/>
          </p:nvPr>
        </p:nvSpPr>
        <p:spPr>
          <a:xfrm>
            <a:off x="6167890" y="1895096"/>
            <a:ext cx="541451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2400"/>
              <a:buNone/>
              <a:defRPr sz="2400" b="0" i="0"/>
            </a:lvl1pPr>
            <a:lvl2pPr marL="914400" lvl="1" indent="-228600" algn="l">
              <a:lnSpc>
                <a:spcPct val="110000"/>
              </a:lnSpc>
              <a:spcBef>
                <a:spcPts val="500"/>
              </a:spcBef>
              <a:spcAft>
                <a:spcPts val="0"/>
              </a:spcAft>
              <a:buSzPts val="2000"/>
              <a:buNone/>
              <a:defRPr sz="2000" b="1"/>
            </a:lvl2pPr>
            <a:lvl3pPr marL="1371600" lvl="2" indent="-228600" algn="l">
              <a:lnSpc>
                <a:spcPct val="110000"/>
              </a:lnSpc>
              <a:spcBef>
                <a:spcPts val="500"/>
              </a:spcBef>
              <a:spcAft>
                <a:spcPts val="0"/>
              </a:spcAft>
              <a:buSzPts val="1800"/>
              <a:buNone/>
              <a:defRPr sz="1800" b="1"/>
            </a:lvl3pPr>
            <a:lvl4pPr marL="1828800" lvl="3" indent="-228600" algn="l">
              <a:lnSpc>
                <a:spcPct val="110000"/>
              </a:lnSpc>
              <a:spcBef>
                <a:spcPts val="500"/>
              </a:spcBef>
              <a:spcAft>
                <a:spcPts val="0"/>
              </a:spcAft>
              <a:buSzPts val="1600"/>
              <a:buNone/>
              <a:defRPr sz="1600" b="1"/>
            </a:lvl4pPr>
            <a:lvl5pPr marL="2286000" lvl="4" indent="-228600" algn="l">
              <a:lnSpc>
                <a:spcPct val="11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37"/>
          <p:cNvSpPr txBox="1">
            <a:spLocks noGrp="1"/>
          </p:cNvSpPr>
          <p:nvPr>
            <p:ph type="body" idx="4"/>
          </p:nvPr>
        </p:nvSpPr>
        <p:spPr>
          <a:xfrm>
            <a:off x="6167890" y="2842211"/>
            <a:ext cx="5414510" cy="334745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800"/>
              <a:buNone/>
              <a:defRPr/>
            </a:lvl1pPr>
            <a:lvl2pPr marL="914400" lvl="1" indent="-228600" algn="l">
              <a:lnSpc>
                <a:spcPct val="110000"/>
              </a:lnSpc>
              <a:spcBef>
                <a:spcPts val="500"/>
              </a:spcBef>
              <a:spcAft>
                <a:spcPts val="0"/>
              </a:spcAft>
              <a:buSzPts val="1800"/>
              <a:buNone/>
              <a:defRPr/>
            </a:lvl2pPr>
            <a:lvl3pPr marL="1371600" lvl="2" indent="-228600" algn="l">
              <a:lnSpc>
                <a:spcPct val="110000"/>
              </a:lnSpc>
              <a:spcBef>
                <a:spcPts val="500"/>
              </a:spcBef>
              <a:spcAft>
                <a:spcPts val="0"/>
              </a:spcAft>
              <a:buSzPts val="1800"/>
              <a:buNone/>
              <a:defRPr/>
            </a:lvl3pPr>
            <a:lvl4pPr marL="1828800" lvl="3" indent="-228600" algn="l">
              <a:lnSpc>
                <a:spcPct val="110000"/>
              </a:lnSpc>
              <a:spcBef>
                <a:spcPts val="500"/>
              </a:spcBef>
              <a:spcAft>
                <a:spcPts val="0"/>
              </a:spcAft>
              <a:buSzPts val="1800"/>
              <a:buNone/>
              <a:defRPr/>
            </a:lvl4pPr>
            <a:lvl5pPr marL="2286000" lvl="4" indent="-228600" algn="l">
              <a:lnSpc>
                <a:spcPct val="110000"/>
              </a:lnSpc>
              <a:spcBef>
                <a:spcPts val="500"/>
              </a:spcBef>
              <a:spcAft>
                <a:spcPts val="0"/>
              </a:spcAft>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7"/>
          <p:cNvSpPr txBox="1">
            <a:spLocks noGrp="1"/>
          </p:cNvSpPr>
          <p:nvPr>
            <p:ph type="dt" idx="10"/>
          </p:nvPr>
        </p:nvSpPr>
        <p:spPr>
          <a:xfrm>
            <a:off x="6096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7"/>
          <p:cNvSpPr txBox="1">
            <a:spLocks noGrp="1"/>
          </p:cNvSpPr>
          <p:nvPr>
            <p:ph type="sldNum" idx="12"/>
          </p:nvPr>
        </p:nvSpPr>
        <p:spPr>
          <a:xfrm>
            <a:off x="101346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35"/>
          <p:cNvSpPr txBox="1">
            <a:spLocks noGrp="1"/>
          </p:cNvSpPr>
          <p:nvPr>
            <p:ph type="title"/>
          </p:nvPr>
        </p:nvSpPr>
        <p:spPr>
          <a:xfrm>
            <a:off x="612648" y="557784"/>
            <a:ext cx="10969752" cy="31464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5"/>
          <p:cNvSpPr txBox="1">
            <a:spLocks noGrp="1"/>
          </p:cNvSpPr>
          <p:nvPr>
            <p:ph type="body" idx="1"/>
          </p:nvPr>
        </p:nvSpPr>
        <p:spPr>
          <a:xfrm>
            <a:off x="612648" y="3902207"/>
            <a:ext cx="10969752" cy="2187443"/>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2000"/>
              <a:buNone/>
              <a:defRPr sz="2000">
                <a:solidFill>
                  <a:schemeClr val="dk1"/>
                </a:solidFill>
              </a:defRPr>
            </a:lvl1pPr>
            <a:lvl2pPr marL="914400" lvl="1" indent="-228600" algn="l">
              <a:lnSpc>
                <a:spcPct val="110000"/>
              </a:lnSpc>
              <a:spcBef>
                <a:spcPts val="500"/>
              </a:spcBef>
              <a:spcAft>
                <a:spcPts val="0"/>
              </a:spcAft>
              <a:buSzPts val="2000"/>
              <a:buNone/>
              <a:defRPr sz="2000">
                <a:solidFill>
                  <a:srgbClr val="8B8B8B"/>
                </a:solidFill>
              </a:defRPr>
            </a:lvl2pPr>
            <a:lvl3pPr marL="1371600" lvl="2" indent="-228600" algn="l">
              <a:lnSpc>
                <a:spcPct val="110000"/>
              </a:lnSpc>
              <a:spcBef>
                <a:spcPts val="500"/>
              </a:spcBef>
              <a:spcAft>
                <a:spcPts val="0"/>
              </a:spcAft>
              <a:buSzPts val="1800"/>
              <a:buNone/>
              <a:defRPr sz="1800">
                <a:solidFill>
                  <a:srgbClr val="8B8B8B"/>
                </a:solidFill>
              </a:defRPr>
            </a:lvl3pPr>
            <a:lvl4pPr marL="1828800" lvl="3" indent="-228600" algn="l">
              <a:lnSpc>
                <a:spcPct val="110000"/>
              </a:lnSpc>
              <a:spcBef>
                <a:spcPts val="500"/>
              </a:spcBef>
              <a:spcAft>
                <a:spcPts val="0"/>
              </a:spcAft>
              <a:buSzPts val="1600"/>
              <a:buNone/>
              <a:defRPr sz="1600">
                <a:solidFill>
                  <a:srgbClr val="8B8B8B"/>
                </a:solidFill>
              </a:defRPr>
            </a:lvl4pPr>
            <a:lvl5pPr marL="2286000" lvl="4" indent="-228600" algn="l">
              <a:lnSpc>
                <a:spcPct val="110000"/>
              </a:lnSpc>
              <a:spcBef>
                <a:spcPts val="500"/>
              </a:spcBef>
              <a:spcAft>
                <a:spcPts val="0"/>
              </a:spcAft>
              <a:buSzPts val="1600"/>
              <a:buNone/>
              <a:defRPr sz="1600">
                <a:solidFill>
                  <a:srgbClr val="8B8B8B"/>
                </a:solidFill>
              </a:defRPr>
            </a:lvl5pPr>
            <a:lvl6pPr marL="2743200" lvl="5" indent="-228600" algn="l">
              <a:lnSpc>
                <a:spcPct val="90000"/>
              </a:lnSpc>
              <a:spcBef>
                <a:spcPts val="500"/>
              </a:spcBef>
              <a:spcAft>
                <a:spcPts val="0"/>
              </a:spcAft>
              <a:buClr>
                <a:srgbClr val="8B8B8B"/>
              </a:buClr>
              <a:buSzPts val="1600"/>
              <a:buNone/>
              <a:defRPr sz="1600">
                <a:solidFill>
                  <a:srgbClr val="8B8B8B"/>
                </a:solidFill>
              </a:defRPr>
            </a:lvl6pPr>
            <a:lvl7pPr marL="3200400" lvl="6" indent="-228600" algn="l">
              <a:lnSpc>
                <a:spcPct val="90000"/>
              </a:lnSpc>
              <a:spcBef>
                <a:spcPts val="500"/>
              </a:spcBef>
              <a:spcAft>
                <a:spcPts val="0"/>
              </a:spcAft>
              <a:buClr>
                <a:srgbClr val="8B8B8B"/>
              </a:buClr>
              <a:buSzPts val="1600"/>
              <a:buNone/>
              <a:defRPr sz="1600">
                <a:solidFill>
                  <a:srgbClr val="8B8B8B"/>
                </a:solidFill>
              </a:defRPr>
            </a:lvl7pPr>
            <a:lvl8pPr marL="3657600" lvl="7" indent="-228600" algn="l">
              <a:lnSpc>
                <a:spcPct val="90000"/>
              </a:lnSpc>
              <a:spcBef>
                <a:spcPts val="500"/>
              </a:spcBef>
              <a:spcAft>
                <a:spcPts val="0"/>
              </a:spcAft>
              <a:buClr>
                <a:srgbClr val="8B8B8B"/>
              </a:buClr>
              <a:buSzPts val="1600"/>
              <a:buNone/>
              <a:defRPr sz="1600">
                <a:solidFill>
                  <a:srgbClr val="8B8B8B"/>
                </a:solidFill>
              </a:defRPr>
            </a:lvl8pPr>
            <a:lvl9pPr marL="4114800" lvl="8" indent="-228600" algn="l">
              <a:lnSpc>
                <a:spcPct val="90000"/>
              </a:lnSpc>
              <a:spcBef>
                <a:spcPts val="500"/>
              </a:spcBef>
              <a:spcAft>
                <a:spcPts val="0"/>
              </a:spcAft>
              <a:buClr>
                <a:srgbClr val="8B8B8B"/>
              </a:buClr>
              <a:buSzPts val="1600"/>
              <a:buNone/>
              <a:defRPr sz="1600">
                <a:solidFill>
                  <a:srgbClr val="8B8B8B"/>
                </a:solidFill>
              </a:defRPr>
            </a:lvl9pPr>
          </a:lstStyle>
          <a:p>
            <a:endParaRPr/>
          </a:p>
        </p:txBody>
      </p:sp>
      <p:sp>
        <p:nvSpPr>
          <p:cNvPr id="48" name="Google Shape;48;p35"/>
          <p:cNvSpPr txBox="1">
            <a:spLocks noGrp="1"/>
          </p:cNvSpPr>
          <p:nvPr>
            <p:ph type="dt" idx="10"/>
          </p:nvPr>
        </p:nvSpPr>
        <p:spPr>
          <a:xfrm>
            <a:off x="6096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5"/>
          <p:cNvSpPr txBox="1">
            <a:spLocks noGrp="1"/>
          </p:cNvSpPr>
          <p:nvPr>
            <p:ph type="sldNum" idx="12"/>
          </p:nvPr>
        </p:nvSpPr>
        <p:spPr>
          <a:xfrm>
            <a:off x="101346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38"/>
          <p:cNvSpPr txBox="1">
            <a:spLocks noGrp="1"/>
          </p:cNvSpPr>
          <p:nvPr>
            <p:ph type="title"/>
          </p:nvPr>
        </p:nvSpPr>
        <p:spPr>
          <a:xfrm>
            <a:off x="609600" y="557784"/>
            <a:ext cx="10972800" cy="132556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38"/>
          <p:cNvSpPr txBox="1">
            <a:spLocks noGrp="1"/>
          </p:cNvSpPr>
          <p:nvPr>
            <p:ph type="dt" idx="10"/>
          </p:nvPr>
        </p:nvSpPr>
        <p:spPr>
          <a:xfrm>
            <a:off x="6096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38"/>
          <p:cNvSpPr txBox="1">
            <a:spLocks noGrp="1"/>
          </p:cNvSpPr>
          <p:nvPr>
            <p:ph type="sldNum" idx="12"/>
          </p:nvPr>
        </p:nvSpPr>
        <p:spPr>
          <a:xfrm>
            <a:off x="101346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39"/>
          <p:cNvSpPr txBox="1">
            <a:spLocks noGrp="1"/>
          </p:cNvSpPr>
          <p:nvPr>
            <p:ph type="title"/>
          </p:nvPr>
        </p:nvSpPr>
        <p:spPr>
          <a:xfrm>
            <a:off x="612649" y="457199"/>
            <a:ext cx="4970822" cy="266020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39"/>
          <p:cNvSpPr txBox="1">
            <a:spLocks noGrp="1"/>
          </p:cNvSpPr>
          <p:nvPr>
            <p:ph type="body" idx="1"/>
          </p:nvPr>
        </p:nvSpPr>
        <p:spPr>
          <a:xfrm>
            <a:off x="6096000" y="457200"/>
            <a:ext cx="5483352" cy="5744003"/>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2800"/>
              <a:buNone/>
              <a:defRPr sz="2800"/>
            </a:lvl1pPr>
            <a:lvl2pPr marL="914400" lvl="1" indent="-228600" algn="l">
              <a:lnSpc>
                <a:spcPct val="110000"/>
              </a:lnSpc>
              <a:spcBef>
                <a:spcPts val="500"/>
              </a:spcBef>
              <a:spcAft>
                <a:spcPts val="0"/>
              </a:spcAft>
              <a:buSzPts val="2400"/>
              <a:buNone/>
              <a:defRPr sz="2400"/>
            </a:lvl2pPr>
            <a:lvl3pPr marL="1371600" lvl="2" indent="-228600" algn="l">
              <a:lnSpc>
                <a:spcPct val="110000"/>
              </a:lnSpc>
              <a:spcBef>
                <a:spcPts val="500"/>
              </a:spcBef>
              <a:spcAft>
                <a:spcPts val="0"/>
              </a:spcAft>
              <a:buSzPts val="2000"/>
              <a:buNone/>
              <a:defRPr sz="2000"/>
            </a:lvl3pPr>
            <a:lvl4pPr marL="1828800" lvl="3" indent="-228600" algn="l">
              <a:lnSpc>
                <a:spcPct val="110000"/>
              </a:lnSpc>
              <a:spcBef>
                <a:spcPts val="500"/>
              </a:spcBef>
              <a:spcAft>
                <a:spcPts val="0"/>
              </a:spcAft>
              <a:buSzPts val="1800"/>
              <a:buNone/>
              <a:defRPr sz="1800"/>
            </a:lvl4pPr>
            <a:lvl5pPr marL="2286000" lvl="4" indent="-228600" algn="l">
              <a:lnSpc>
                <a:spcPct val="110000"/>
              </a:lnSpc>
              <a:spcBef>
                <a:spcPts val="500"/>
              </a:spcBef>
              <a:spcAft>
                <a:spcPts val="0"/>
              </a:spcAft>
              <a:buSzPts val="1800"/>
              <a:buNone/>
              <a:defRPr sz="18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9" name="Google Shape;59;p39"/>
          <p:cNvSpPr txBox="1">
            <a:spLocks noGrp="1"/>
          </p:cNvSpPr>
          <p:nvPr>
            <p:ph type="body" idx="2"/>
          </p:nvPr>
        </p:nvSpPr>
        <p:spPr>
          <a:xfrm>
            <a:off x="612649" y="3329989"/>
            <a:ext cx="4970822" cy="287121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2000"/>
              <a:buNone/>
              <a:defRPr sz="2000"/>
            </a:lvl1pPr>
            <a:lvl2pPr marL="914400" lvl="1" indent="-228600" algn="l">
              <a:lnSpc>
                <a:spcPct val="110000"/>
              </a:lnSpc>
              <a:spcBef>
                <a:spcPts val="500"/>
              </a:spcBef>
              <a:spcAft>
                <a:spcPts val="0"/>
              </a:spcAft>
              <a:buSzPts val="1400"/>
              <a:buNone/>
              <a:defRPr sz="1400"/>
            </a:lvl2pPr>
            <a:lvl3pPr marL="1371600" lvl="2" indent="-228600" algn="l">
              <a:lnSpc>
                <a:spcPct val="110000"/>
              </a:lnSpc>
              <a:spcBef>
                <a:spcPts val="500"/>
              </a:spcBef>
              <a:spcAft>
                <a:spcPts val="0"/>
              </a:spcAft>
              <a:buSzPts val="1200"/>
              <a:buNone/>
              <a:defRPr sz="1200"/>
            </a:lvl3pPr>
            <a:lvl4pPr marL="1828800" lvl="3" indent="-228600" algn="l">
              <a:lnSpc>
                <a:spcPct val="110000"/>
              </a:lnSpc>
              <a:spcBef>
                <a:spcPts val="500"/>
              </a:spcBef>
              <a:spcAft>
                <a:spcPts val="0"/>
              </a:spcAft>
              <a:buSzPts val="1000"/>
              <a:buNone/>
              <a:defRPr sz="1000"/>
            </a:lvl4pPr>
            <a:lvl5pPr marL="2286000" lvl="4" indent="-228600" algn="l">
              <a:lnSpc>
                <a:spcPct val="11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39"/>
          <p:cNvSpPr txBox="1">
            <a:spLocks noGrp="1"/>
          </p:cNvSpPr>
          <p:nvPr>
            <p:ph type="dt" idx="10"/>
          </p:nvPr>
        </p:nvSpPr>
        <p:spPr>
          <a:xfrm>
            <a:off x="6096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9"/>
          <p:cNvSpPr txBox="1">
            <a:spLocks noGrp="1"/>
          </p:cNvSpPr>
          <p:nvPr>
            <p:ph type="sldNum" idx="12"/>
          </p:nvPr>
        </p:nvSpPr>
        <p:spPr>
          <a:xfrm>
            <a:off x="101346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40"/>
          <p:cNvSpPr txBox="1">
            <a:spLocks noGrp="1"/>
          </p:cNvSpPr>
          <p:nvPr>
            <p:ph type="title"/>
          </p:nvPr>
        </p:nvSpPr>
        <p:spPr>
          <a:xfrm>
            <a:off x="612649" y="457199"/>
            <a:ext cx="4970822" cy="266748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40"/>
          <p:cNvSpPr>
            <a:spLocks noGrp="1"/>
          </p:cNvSpPr>
          <p:nvPr>
            <p:ph type="pic" idx="2"/>
          </p:nvPr>
        </p:nvSpPr>
        <p:spPr>
          <a:xfrm>
            <a:off x="6096000" y="457199"/>
            <a:ext cx="5483352" cy="5403851"/>
          </a:xfrm>
          <a:prstGeom prst="rect">
            <a:avLst/>
          </a:prstGeom>
          <a:noFill/>
          <a:ln>
            <a:noFill/>
          </a:ln>
        </p:spPr>
      </p:sp>
      <p:sp>
        <p:nvSpPr>
          <p:cNvPr id="66" name="Google Shape;66;p40"/>
          <p:cNvSpPr txBox="1">
            <a:spLocks noGrp="1"/>
          </p:cNvSpPr>
          <p:nvPr>
            <p:ph type="body" idx="1"/>
          </p:nvPr>
        </p:nvSpPr>
        <p:spPr>
          <a:xfrm>
            <a:off x="612649" y="3322708"/>
            <a:ext cx="4970822" cy="254628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800"/>
              <a:buNone/>
              <a:defRPr sz="1800"/>
            </a:lvl1pPr>
            <a:lvl2pPr marL="914400" lvl="1" indent="-228600" algn="l">
              <a:lnSpc>
                <a:spcPct val="110000"/>
              </a:lnSpc>
              <a:spcBef>
                <a:spcPts val="500"/>
              </a:spcBef>
              <a:spcAft>
                <a:spcPts val="0"/>
              </a:spcAft>
              <a:buSzPts val="1400"/>
              <a:buNone/>
              <a:defRPr sz="1400"/>
            </a:lvl2pPr>
            <a:lvl3pPr marL="1371600" lvl="2" indent="-228600" algn="l">
              <a:lnSpc>
                <a:spcPct val="110000"/>
              </a:lnSpc>
              <a:spcBef>
                <a:spcPts val="500"/>
              </a:spcBef>
              <a:spcAft>
                <a:spcPts val="0"/>
              </a:spcAft>
              <a:buSzPts val="1200"/>
              <a:buNone/>
              <a:defRPr sz="1200"/>
            </a:lvl3pPr>
            <a:lvl4pPr marL="1828800" lvl="3" indent="-228600" algn="l">
              <a:lnSpc>
                <a:spcPct val="110000"/>
              </a:lnSpc>
              <a:spcBef>
                <a:spcPts val="500"/>
              </a:spcBef>
              <a:spcAft>
                <a:spcPts val="0"/>
              </a:spcAft>
              <a:buSzPts val="1000"/>
              <a:buNone/>
              <a:defRPr sz="1000"/>
            </a:lvl4pPr>
            <a:lvl5pPr marL="2286000" lvl="4" indent="-228600" algn="l">
              <a:lnSpc>
                <a:spcPct val="11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40"/>
          <p:cNvSpPr txBox="1">
            <a:spLocks noGrp="1"/>
          </p:cNvSpPr>
          <p:nvPr>
            <p:ph type="dt" idx="10"/>
          </p:nvPr>
        </p:nvSpPr>
        <p:spPr>
          <a:xfrm>
            <a:off x="6096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40"/>
          <p:cNvSpPr txBox="1">
            <a:spLocks noGrp="1"/>
          </p:cNvSpPr>
          <p:nvPr>
            <p:ph type="sldNum" idx="12"/>
          </p:nvPr>
        </p:nvSpPr>
        <p:spPr>
          <a:xfrm>
            <a:off x="101346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 /><Relationship Id="rId1" Type="http://schemas.openxmlformats.org/officeDocument/2006/relationships/slideLayout" Target="../slideLayouts/slideLayout12.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29"/>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7" name="Google Shape;7;p29"/>
          <p:cNvSpPr/>
          <p:nvPr/>
        </p:nvSpPr>
        <p:spPr>
          <a:xfrm>
            <a:off x="-1" y="232968"/>
            <a:ext cx="9560477" cy="6625032"/>
          </a:xfrm>
          <a:custGeom>
            <a:avLst/>
            <a:gdLst/>
            <a:ahLst/>
            <a:cxnLst/>
            <a:rect l="l" t="t" r="r" b="b"/>
            <a:pathLst>
              <a:path w="9263816" h="6858000" extrusionOk="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8" name="Google Shape;8;p29"/>
          <p:cNvSpPr txBox="1">
            <a:spLocks noGrp="1"/>
          </p:cNvSpPr>
          <p:nvPr>
            <p:ph type="title"/>
          </p:nvPr>
        </p:nvSpPr>
        <p:spPr>
          <a:xfrm>
            <a:off x="609600" y="557784"/>
            <a:ext cx="10972800" cy="1325563"/>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29"/>
          <p:cNvSpPr txBox="1">
            <a:spLocks noGrp="1"/>
          </p:cNvSpPr>
          <p:nvPr>
            <p:ph type="body" idx="1"/>
          </p:nvPr>
        </p:nvSpPr>
        <p:spPr>
          <a:xfrm>
            <a:off x="609600" y="2106204"/>
            <a:ext cx="10972800" cy="4036534"/>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10000"/>
              </a:lnSpc>
              <a:spcBef>
                <a:spcPts val="1000"/>
              </a:spcBef>
              <a:spcAft>
                <a:spcPts val="0"/>
              </a:spcAft>
              <a:buClr>
                <a:schemeClr val="accent5"/>
              </a:buClr>
              <a:buSzPts val="2000"/>
              <a:buFont typeface="Avenir"/>
              <a:buNone/>
              <a:defRPr sz="2000" b="0" i="0" u="none" strike="noStrike" cap="none">
                <a:solidFill>
                  <a:schemeClr val="dk1"/>
                </a:solidFill>
                <a:latin typeface="Avenir"/>
                <a:ea typeface="Avenir"/>
                <a:cs typeface="Avenir"/>
                <a:sym typeface="Avenir"/>
              </a:defRPr>
            </a:lvl1pPr>
            <a:lvl2pPr marL="914400" marR="0" lvl="1" indent="-228600" algn="l" rtl="0">
              <a:lnSpc>
                <a:spcPct val="110000"/>
              </a:lnSpc>
              <a:spcBef>
                <a:spcPts val="500"/>
              </a:spcBef>
              <a:spcAft>
                <a:spcPts val="0"/>
              </a:spcAft>
              <a:buClr>
                <a:schemeClr val="accent5"/>
              </a:buClr>
              <a:buSzPts val="1800"/>
              <a:buFont typeface="Avenir"/>
              <a:buNone/>
              <a:defRPr sz="1800" b="0" i="0" u="none" strike="noStrike" cap="none">
                <a:solidFill>
                  <a:schemeClr val="dk1"/>
                </a:solidFill>
                <a:latin typeface="Avenir"/>
                <a:ea typeface="Avenir"/>
                <a:cs typeface="Avenir"/>
                <a:sym typeface="Avenir"/>
              </a:defRPr>
            </a:lvl2pPr>
            <a:lvl3pPr marL="1371600" marR="0" lvl="2" indent="-228600" algn="l" rtl="0">
              <a:lnSpc>
                <a:spcPct val="110000"/>
              </a:lnSpc>
              <a:spcBef>
                <a:spcPts val="500"/>
              </a:spcBef>
              <a:spcAft>
                <a:spcPts val="0"/>
              </a:spcAft>
              <a:buClr>
                <a:schemeClr val="accent5"/>
              </a:buClr>
              <a:buSzPts val="1600"/>
              <a:buFont typeface="Avenir"/>
              <a:buNone/>
              <a:defRPr sz="1600" b="0" i="0" u="none" strike="noStrike" cap="none">
                <a:solidFill>
                  <a:schemeClr val="dk1"/>
                </a:solidFill>
                <a:latin typeface="Avenir"/>
                <a:ea typeface="Avenir"/>
                <a:cs typeface="Avenir"/>
                <a:sym typeface="Avenir"/>
              </a:defRPr>
            </a:lvl3pPr>
            <a:lvl4pPr marL="1828800" marR="0" lvl="3" indent="-228600" algn="l" rtl="0">
              <a:lnSpc>
                <a:spcPct val="110000"/>
              </a:lnSpc>
              <a:spcBef>
                <a:spcPts val="500"/>
              </a:spcBef>
              <a:spcAft>
                <a:spcPts val="0"/>
              </a:spcAft>
              <a:buClr>
                <a:schemeClr val="accent5"/>
              </a:buClr>
              <a:buSzPts val="1400"/>
              <a:buFont typeface="Avenir"/>
              <a:buNone/>
              <a:defRPr sz="1400" b="0" i="0" u="none" strike="noStrike" cap="none">
                <a:solidFill>
                  <a:schemeClr val="dk1"/>
                </a:solidFill>
                <a:latin typeface="Avenir"/>
                <a:ea typeface="Avenir"/>
                <a:cs typeface="Avenir"/>
                <a:sym typeface="Avenir"/>
              </a:defRPr>
            </a:lvl4pPr>
            <a:lvl5pPr marL="2286000" marR="0" lvl="4" indent="-228600" algn="l" rtl="0">
              <a:lnSpc>
                <a:spcPct val="110000"/>
              </a:lnSpc>
              <a:spcBef>
                <a:spcPts val="500"/>
              </a:spcBef>
              <a:spcAft>
                <a:spcPts val="0"/>
              </a:spcAft>
              <a:buClr>
                <a:schemeClr val="accent5"/>
              </a:buClr>
              <a:buSzPts val="1400"/>
              <a:buFont typeface="Avenir"/>
              <a:buNone/>
              <a:defRPr sz="14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0" name="Google Shape;10;p29"/>
          <p:cNvSpPr txBox="1">
            <a:spLocks noGrp="1"/>
          </p:cNvSpPr>
          <p:nvPr>
            <p:ph type="dt" idx="10"/>
          </p:nvPr>
        </p:nvSpPr>
        <p:spPr>
          <a:xfrm>
            <a:off x="6096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chemeClr val="dk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1" name="Google Shape;11;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800" b="0" i="0" u="none" strike="noStrike" cap="none">
                <a:solidFill>
                  <a:schemeClr val="dk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2" name="Google Shape;12;p29"/>
          <p:cNvSpPr txBox="1">
            <a:spLocks noGrp="1"/>
          </p:cNvSpPr>
          <p:nvPr>
            <p:ph type="sldNum" idx="12"/>
          </p:nvPr>
        </p:nvSpPr>
        <p:spPr>
          <a:xfrm>
            <a:off x="10134600" y="6356350"/>
            <a:ext cx="1447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800" b="0" i="0" u="none" strike="noStrike" cap="none">
                <a:solidFill>
                  <a:schemeClr val="dk1"/>
                </a:solidFill>
                <a:latin typeface="Avenir"/>
                <a:ea typeface="Avenir"/>
                <a:cs typeface="Avenir"/>
                <a:sym typeface="Avenir"/>
              </a:defRPr>
            </a:lvl1pPr>
            <a:lvl2pPr marL="0" marR="0" lvl="1" indent="0" algn="r" rtl="0">
              <a:spcBef>
                <a:spcPts val="0"/>
              </a:spcBef>
              <a:buNone/>
              <a:defRPr sz="800" b="0" i="0" u="none" strike="noStrike" cap="none">
                <a:solidFill>
                  <a:schemeClr val="dk1"/>
                </a:solidFill>
                <a:latin typeface="Avenir"/>
                <a:ea typeface="Avenir"/>
                <a:cs typeface="Avenir"/>
                <a:sym typeface="Avenir"/>
              </a:defRPr>
            </a:lvl2pPr>
            <a:lvl3pPr marL="0" marR="0" lvl="2" indent="0" algn="r" rtl="0">
              <a:spcBef>
                <a:spcPts val="0"/>
              </a:spcBef>
              <a:buNone/>
              <a:defRPr sz="800" b="0" i="0" u="none" strike="noStrike" cap="none">
                <a:solidFill>
                  <a:schemeClr val="dk1"/>
                </a:solidFill>
                <a:latin typeface="Avenir"/>
                <a:ea typeface="Avenir"/>
                <a:cs typeface="Avenir"/>
                <a:sym typeface="Avenir"/>
              </a:defRPr>
            </a:lvl3pPr>
            <a:lvl4pPr marL="0" marR="0" lvl="3" indent="0" algn="r" rtl="0">
              <a:spcBef>
                <a:spcPts val="0"/>
              </a:spcBef>
              <a:buNone/>
              <a:defRPr sz="800" b="0" i="0" u="none" strike="noStrike" cap="none">
                <a:solidFill>
                  <a:schemeClr val="dk1"/>
                </a:solidFill>
                <a:latin typeface="Avenir"/>
                <a:ea typeface="Avenir"/>
                <a:cs typeface="Avenir"/>
                <a:sym typeface="Avenir"/>
              </a:defRPr>
            </a:lvl4pPr>
            <a:lvl5pPr marL="0" marR="0" lvl="4" indent="0" algn="r" rtl="0">
              <a:spcBef>
                <a:spcPts val="0"/>
              </a:spcBef>
              <a:buNone/>
              <a:defRPr sz="800" b="0" i="0" u="none" strike="noStrike" cap="none">
                <a:solidFill>
                  <a:schemeClr val="dk1"/>
                </a:solidFill>
                <a:latin typeface="Avenir"/>
                <a:ea typeface="Avenir"/>
                <a:cs typeface="Avenir"/>
                <a:sym typeface="Avenir"/>
              </a:defRPr>
            </a:lvl5pPr>
            <a:lvl6pPr marL="0" marR="0" lvl="5" indent="0" algn="r" rtl="0">
              <a:spcBef>
                <a:spcPts val="0"/>
              </a:spcBef>
              <a:buNone/>
              <a:defRPr sz="800" b="0" i="0" u="none" strike="noStrike" cap="none">
                <a:solidFill>
                  <a:schemeClr val="dk1"/>
                </a:solidFill>
                <a:latin typeface="Avenir"/>
                <a:ea typeface="Avenir"/>
                <a:cs typeface="Avenir"/>
                <a:sym typeface="Avenir"/>
              </a:defRPr>
            </a:lvl6pPr>
            <a:lvl7pPr marL="0" marR="0" lvl="6" indent="0" algn="r" rtl="0">
              <a:spcBef>
                <a:spcPts val="0"/>
              </a:spcBef>
              <a:buNone/>
              <a:defRPr sz="800" b="0" i="0" u="none" strike="noStrike" cap="none">
                <a:solidFill>
                  <a:schemeClr val="dk1"/>
                </a:solidFill>
                <a:latin typeface="Avenir"/>
                <a:ea typeface="Avenir"/>
                <a:cs typeface="Avenir"/>
                <a:sym typeface="Avenir"/>
              </a:defRPr>
            </a:lvl7pPr>
            <a:lvl8pPr marL="0" marR="0" lvl="7" indent="0" algn="r" rtl="0">
              <a:spcBef>
                <a:spcPts val="0"/>
              </a:spcBef>
              <a:buNone/>
              <a:defRPr sz="800" b="0" i="0" u="none" strike="noStrike" cap="none">
                <a:solidFill>
                  <a:schemeClr val="dk1"/>
                </a:solidFill>
                <a:latin typeface="Avenir"/>
                <a:ea typeface="Avenir"/>
                <a:cs typeface="Avenir"/>
                <a:sym typeface="Avenir"/>
              </a:defRPr>
            </a:lvl8pPr>
            <a:lvl9pPr marL="0" marR="0" lvl="8" indent="0" algn="r" rtl="0">
              <a:spcBef>
                <a:spcPts val="0"/>
              </a:spcBef>
              <a:buNone/>
              <a:defRPr sz="800" b="0" i="0" u="none" strike="noStrike" cap="none">
                <a:solidFill>
                  <a:schemeClr val="dk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2"/>
        <p:cNvGrpSpPr/>
        <p:nvPr/>
      </p:nvGrpSpPr>
      <p:grpSpPr>
        <a:xfrm>
          <a:off x="0" y="0"/>
          <a:ext cx="0" cy="0"/>
          <a:chOff x="0" y="0"/>
          <a:chExt cx="0" cy="0"/>
        </a:xfrm>
      </p:grpSpPr>
      <p:sp>
        <p:nvSpPr>
          <p:cNvPr id="83" name="Google Shape;83;p34"/>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84" name="Google Shape;84;p34"/>
          <p:cNvSpPr/>
          <p:nvPr/>
        </p:nvSpPr>
        <p:spPr>
          <a:xfrm>
            <a:off x="-1" y="232968"/>
            <a:ext cx="9560477" cy="6625032"/>
          </a:xfrm>
          <a:custGeom>
            <a:avLst/>
            <a:gdLst/>
            <a:ahLst/>
            <a:cxnLst/>
            <a:rect l="l" t="t" r="r" b="b"/>
            <a:pathLst>
              <a:path w="9263816" h="6858000" extrusionOk="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85" name="Google Shape;85;p34"/>
          <p:cNvSpPr txBox="1">
            <a:spLocks noGrp="1"/>
          </p:cNvSpPr>
          <p:nvPr>
            <p:ph type="title"/>
          </p:nvPr>
        </p:nvSpPr>
        <p:spPr>
          <a:xfrm>
            <a:off x="609600" y="557784"/>
            <a:ext cx="10972800" cy="1325563"/>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34"/>
          <p:cNvSpPr txBox="1">
            <a:spLocks noGrp="1"/>
          </p:cNvSpPr>
          <p:nvPr>
            <p:ph type="body" idx="1"/>
          </p:nvPr>
        </p:nvSpPr>
        <p:spPr>
          <a:xfrm>
            <a:off x="609600" y="2106204"/>
            <a:ext cx="10972800" cy="4036534"/>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10000"/>
              </a:lnSpc>
              <a:spcBef>
                <a:spcPts val="1000"/>
              </a:spcBef>
              <a:spcAft>
                <a:spcPts val="0"/>
              </a:spcAft>
              <a:buClr>
                <a:schemeClr val="accent5"/>
              </a:buClr>
              <a:buSzPts val="2000"/>
              <a:buFont typeface="Avenir"/>
              <a:buNone/>
              <a:defRPr sz="2000" b="0" i="0" u="none" strike="noStrike" cap="none">
                <a:solidFill>
                  <a:schemeClr val="lt1"/>
                </a:solidFill>
                <a:latin typeface="Avenir"/>
                <a:ea typeface="Avenir"/>
                <a:cs typeface="Avenir"/>
                <a:sym typeface="Avenir"/>
              </a:defRPr>
            </a:lvl1pPr>
            <a:lvl2pPr marL="914400" marR="0" lvl="1" indent="-228600" algn="l" rtl="0">
              <a:lnSpc>
                <a:spcPct val="110000"/>
              </a:lnSpc>
              <a:spcBef>
                <a:spcPts val="500"/>
              </a:spcBef>
              <a:spcAft>
                <a:spcPts val="0"/>
              </a:spcAft>
              <a:buClr>
                <a:schemeClr val="accent5"/>
              </a:buClr>
              <a:buSzPts val="1800"/>
              <a:buFont typeface="Avenir"/>
              <a:buNone/>
              <a:defRPr sz="1800" b="0" i="0" u="none" strike="noStrike" cap="none">
                <a:solidFill>
                  <a:schemeClr val="lt1"/>
                </a:solidFill>
                <a:latin typeface="Avenir"/>
                <a:ea typeface="Avenir"/>
                <a:cs typeface="Avenir"/>
                <a:sym typeface="Avenir"/>
              </a:defRPr>
            </a:lvl2pPr>
            <a:lvl3pPr marL="1371600" marR="0" lvl="2" indent="-228600" algn="l" rtl="0">
              <a:lnSpc>
                <a:spcPct val="110000"/>
              </a:lnSpc>
              <a:spcBef>
                <a:spcPts val="500"/>
              </a:spcBef>
              <a:spcAft>
                <a:spcPts val="0"/>
              </a:spcAft>
              <a:buClr>
                <a:schemeClr val="accent5"/>
              </a:buClr>
              <a:buSzPts val="1600"/>
              <a:buFont typeface="Avenir"/>
              <a:buNone/>
              <a:defRPr sz="1600" b="0" i="0" u="none" strike="noStrike" cap="none">
                <a:solidFill>
                  <a:schemeClr val="lt1"/>
                </a:solidFill>
                <a:latin typeface="Avenir"/>
                <a:ea typeface="Avenir"/>
                <a:cs typeface="Avenir"/>
                <a:sym typeface="Avenir"/>
              </a:defRPr>
            </a:lvl3pPr>
            <a:lvl4pPr marL="1828800" marR="0" lvl="3" indent="-228600" algn="l" rtl="0">
              <a:lnSpc>
                <a:spcPct val="110000"/>
              </a:lnSpc>
              <a:spcBef>
                <a:spcPts val="500"/>
              </a:spcBef>
              <a:spcAft>
                <a:spcPts val="0"/>
              </a:spcAft>
              <a:buClr>
                <a:schemeClr val="accent5"/>
              </a:buClr>
              <a:buSzPts val="1400"/>
              <a:buFont typeface="Avenir"/>
              <a:buNone/>
              <a:defRPr sz="1400" b="0" i="0" u="none" strike="noStrike" cap="none">
                <a:solidFill>
                  <a:schemeClr val="lt1"/>
                </a:solidFill>
                <a:latin typeface="Avenir"/>
                <a:ea typeface="Avenir"/>
                <a:cs typeface="Avenir"/>
                <a:sym typeface="Avenir"/>
              </a:defRPr>
            </a:lvl4pPr>
            <a:lvl5pPr marL="2286000" marR="0" lvl="4" indent="-228600" algn="l" rtl="0">
              <a:lnSpc>
                <a:spcPct val="110000"/>
              </a:lnSpc>
              <a:spcBef>
                <a:spcPts val="500"/>
              </a:spcBef>
              <a:spcAft>
                <a:spcPts val="0"/>
              </a:spcAft>
              <a:buClr>
                <a:schemeClr val="accent5"/>
              </a:buClr>
              <a:buSzPts val="1400"/>
              <a:buFont typeface="Avenir"/>
              <a:buNone/>
              <a:defRPr sz="1400" b="0" i="0" u="none" strike="noStrike" cap="none">
                <a:solidFill>
                  <a:schemeClr val="lt1"/>
                </a:solidFill>
                <a:latin typeface="Avenir"/>
                <a:ea typeface="Avenir"/>
                <a:cs typeface="Avenir"/>
                <a:sym typeface="Avenir"/>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9pPr>
          </a:lstStyle>
          <a:p>
            <a:endParaRPr/>
          </a:p>
        </p:txBody>
      </p:sp>
      <p:sp>
        <p:nvSpPr>
          <p:cNvPr id="87" name="Google Shape;87;p34"/>
          <p:cNvSpPr txBox="1">
            <a:spLocks noGrp="1"/>
          </p:cNvSpPr>
          <p:nvPr>
            <p:ph type="dt" idx="10"/>
          </p:nvPr>
        </p:nvSpPr>
        <p:spPr>
          <a:xfrm>
            <a:off x="6096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cap="none">
                <a:solidFill>
                  <a:schemeClr val="lt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lt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lt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lt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lt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lt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lt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lt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lt1"/>
                </a:solidFill>
                <a:latin typeface="Avenir"/>
                <a:ea typeface="Avenir"/>
                <a:cs typeface="Avenir"/>
                <a:sym typeface="Avenir"/>
              </a:defRPr>
            </a:lvl9pPr>
          </a:lstStyle>
          <a:p>
            <a:endParaRPr/>
          </a:p>
        </p:txBody>
      </p:sp>
      <p:sp>
        <p:nvSpPr>
          <p:cNvPr id="88" name="Google Shape;88;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800" cap="none">
                <a:solidFill>
                  <a:schemeClr val="lt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lt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lt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lt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lt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lt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lt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lt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lt1"/>
                </a:solidFill>
                <a:latin typeface="Avenir"/>
                <a:ea typeface="Avenir"/>
                <a:cs typeface="Avenir"/>
                <a:sym typeface="Avenir"/>
              </a:defRPr>
            </a:lvl9pPr>
          </a:lstStyle>
          <a:p>
            <a:endParaRPr/>
          </a:p>
        </p:txBody>
      </p:sp>
      <p:sp>
        <p:nvSpPr>
          <p:cNvPr id="89" name="Google Shape;89;p34"/>
          <p:cNvSpPr txBox="1">
            <a:spLocks noGrp="1"/>
          </p:cNvSpPr>
          <p:nvPr>
            <p:ph type="sldNum" idx="12"/>
          </p:nvPr>
        </p:nvSpPr>
        <p:spPr>
          <a:xfrm>
            <a:off x="10134600" y="6356350"/>
            <a:ext cx="1447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800" b="0" u="none" cap="none">
                <a:solidFill>
                  <a:schemeClr val="lt1"/>
                </a:solidFill>
                <a:latin typeface="Avenir"/>
                <a:ea typeface="Avenir"/>
                <a:cs typeface="Avenir"/>
                <a:sym typeface="Avenir"/>
              </a:defRPr>
            </a:lvl1pPr>
            <a:lvl2pPr marL="0" marR="0" lvl="1" indent="0" algn="r" rtl="0">
              <a:spcBef>
                <a:spcPts val="0"/>
              </a:spcBef>
              <a:buNone/>
              <a:defRPr sz="800" b="0" u="none" cap="none">
                <a:solidFill>
                  <a:schemeClr val="lt1"/>
                </a:solidFill>
                <a:latin typeface="Avenir"/>
                <a:ea typeface="Avenir"/>
                <a:cs typeface="Avenir"/>
                <a:sym typeface="Avenir"/>
              </a:defRPr>
            </a:lvl2pPr>
            <a:lvl3pPr marL="0" marR="0" lvl="2" indent="0" algn="r" rtl="0">
              <a:spcBef>
                <a:spcPts val="0"/>
              </a:spcBef>
              <a:buNone/>
              <a:defRPr sz="800" b="0" u="none" cap="none">
                <a:solidFill>
                  <a:schemeClr val="lt1"/>
                </a:solidFill>
                <a:latin typeface="Avenir"/>
                <a:ea typeface="Avenir"/>
                <a:cs typeface="Avenir"/>
                <a:sym typeface="Avenir"/>
              </a:defRPr>
            </a:lvl3pPr>
            <a:lvl4pPr marL="0" marR="0" lvl="3" indent="0" algn="r" rtl="0">
              <a:spcBef>
                <a:spcPts val="0"/>
              </a:spcBef>
              <a:buNone/>
              <a:defRPr sz="800" b="0" u="none" cap="none">
                <a:solidFill>
                  <a:schemeClr val="lt1"/>
                </a:solidFill>
                <a:latin typeface="Avenir"/>
                <a:ea typeface="Avenir"/>
                <a:cs typeface="Avenir"/>
                <a:sym typeface="Avenir"/>
              </a:defRPr>
            </a:lvl4pPr>
            <a:lvl5pPr marL="0" marR="0" lvl="4" indent="0" algn="r" rtl="0">
              <a:spcBef>
                <a:spcPts val="0"/>
              </a:spcBef>
              <a:buNone/>
              <a:defRPr sz="800" b="0" u="none" cap="none">
                <a:solidFill>
                  <a:schemeClr val="lt1"/>
                </a:solidFill>
                <a:latin typeface="Avenir"/>
                <a:ea typeface="Avenir"/>
                <a:cs typeface="Avenir"/>
                <a:sym typeface="Avenir"/>
              </a:defRPr>
            </a:lvl5pPr>
            <a:lvl6pPr marL="0" marR="0" lvl="5" indent="0" algn="r" rtl="0">
              <a:spcBef>
                <a:spcPts val="0"/>
              </a:spcBef>
              <a:buNone/>
              <a:defRPr sz="800" b="0" u="none" cap="none">
                <a:solidFill>
                  <a:schemeClr val="lt1"/>
                </a:solidFill>
                <a:latin typeface="Avenir"/>
                <a:ea typeface="Avenir"/>
                <a:cs typeface="Avenir"/>
                <a:sym typeface="Avenir"/>
              </a:defRPr>
            </a:lvl6pPr>
            <a:lvl7pPr marL="0" marR="0" lvl="6" indent="0" algn="r" rtl="0">
              <a:spcBef>
                <a:spcPts val="0"/>
              </a:spcBef>
              <a:buNone/>
              <a:defRPr sz="800" b="0" u="none" cap="none">
                <a:solidFill>
                  <a:schemeClr val="lt1"/>
                </a:solidFill>
                <a:latin typeface="Avenir"/>
                <a:ea typeface="Avenir"/>
                <a:cs typeface="Avenir"/>
                <a:sym typeface="Avenir"/>
              </a:defRPr>
            </a:lvl7pPr>
            <a:lvl8pPr marL="0" marR="0" lvl="7" indent="0" algn="r" rtl="0">
              <a:spcBef>
                <a:spcPts val="0"/>
              </a:spcBef>
              <a:buNone/>
              <a:defRPr sz="800" b="0" u="none" cap="none">
                <a:solidFill>
                  <a:schemeClr val="lt1"/>
                </a:solidFill>
                <a:latin typeface="Avenir"/>
                <a:ea typeface="Avenir"/>
                <a:cs typeface="Avenir"/>
                <a:sym typeface="Avenir"/>
              </a:defRPr>
            </a:lvl8pPr>
            <a:lvl9pPr marL="0" marR="0" lvl="8" indent="0" algn="r" rtl="0">
              <a:spcBef>
                <a:spcPts val="0"/>
              </a:spcBef>
              <a:buNone/>
              <a:defRPr sz="800" b="0" u="non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7.jpg" /><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8.jpg" /><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YlJeNTZwa_w" TargetMode="External" /><Relationship Id="rId7" Type="http://schemas.openxmlformats.org/officeDocument/2006/relationships/image" Target="../media/image11.jpg" /><Relationship Id="rId2" Type="http://schemas.openxmlformats.org/officeDocument/2006/relationships/notesSlide" Target="../notesSlides/notesSlide12.xml" /><Relationship Id="rId1" Type="http://schemas.openxmlformats.org/officeDocument/2006/relationships/slideLayout" Target="../slideLayouts/slideLayout2.xml" /><Relationship Id="rId6" Type="http://schemas.openxmlformats.org/officeDocument/2006/relationships/image" Target="../media/image10.jpg" /><Relationship Id="rId5" Type="http://schemas.openxmlformats.org/officeDocument/2006/relationships/image" Target="../media/image9.jpg" /><Relationship Id="rId4" Type="http://schemas.openxmlformats.org/officeDocument/2006/relationships/hyperlink" Target="https://youtu.be/n3-qSfoJ7IM?si=_1faXbkQTS0H682v" TargetMode="External" /></Relationships>
</file>

<file path=ppt/slides/_rels/slide13.xml.rels><?xml version="1.0" encoding="UTF-8" standalone="yes"?>
<Relationships xmlns="http://schemas.openxmlformats.org/package/2006/relationships"><Relationship Id="rId3" Type="http://schemas.openxmlformats.org/officeDocument/2006/relationships/image" Target="../media/image12.jpg" /><Relationship Id="rId2" Type="http://schemas.openxmlformats.org/officeDocument/2006/relationships/notesSlide" Target="../notesSlides/notesSlide13.xml" /><Relationship Id="rId1" Type="http://schemas.openxmlformats.org/officeDocument/2006/relationships/slideLayout" Target="../slideLayouts/slideLayout2.xml" /><Relationship Id="rId4" Type="http://schemas.openxmlformats.org/officeDocument/2006/relationships/image" Target="../media/image13.jpg" /></Relationships>
</file>

<file path=ppt/slides/_rels/slide14.xml.rels><?xml version="1.0" encoding="UTF-8" standalone="yes"?>
<Relationships xmlns="http://schemas.openxmlformats.org/package/2006/relationships"><Relationship Id="rId3" Type="http://schemas.openxmlformats.org/officeDocument/2006/relationships/image" Target="../media/image14.jpg" /><Relationship Id="rId2" Type="http://schemas.openxmlformats.org/officeDocument/2006/relationships/notesSlide" Target="../notesSlides/notesSlide14.xml" /><Relationship Id="rId1" Type="http://schemas.openxmlformats.org/officeDocument/2006/relationships/slideLayout" Target="../slideLayouts/slideLayout4.xml" /><Relationship Id="rId4" Type="http://schemas.openxmlformats.org/officeDocument/2006/relationships/image" Target="../media/image15.jpg" /></Relationships>
</file>

<file path=ppt/slides/_rels/slide15.xml.rels><?xml version="1.0" encoding="UTF-8" standalone="yes"?>
<Relationships xmlns="http://schemas.openxmlformats.org/package/2006/relationships"><Relationship Id="rId3" Type="http://schemas.openxmlformats.org/officeDocument/2006/relationships/image" Target="../media/image16.jpg" /><Relationship Id="rId2" Type="http://schemas.openxmlformats.org/officeDocument/2006/relationships/notesSlide" Target="../notesSlides/notesSlide15.xml" /><Relationship Id="rId1" Type="http://schemas.openxmlformats.org/officeDocument/2006/relationships/slideLayout" Target="../slideLayouts/slideLayout4.xml" /><Relationship Id="rId4" Type="http://schemas.openxmlformats.org/officeDocument/2006/relationships/image" Target="../media/image17.jpg"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18.jpg" /><Relationship Id="rId2" Type="http://schemas.openxmlformats.org/officeDocument/2006/relationships/notesSlide" Target="../notesSlides/notesSlide17.xml"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19.jpg" /><Relationship Id="rId2" Type="http://schemas.openxmlformats.org/officeDocument/2006/relationships/notesSlide" Target="../notesSlides/notesSlide18.xml"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20.jpg" /><Relationship Id="rId2" Type="http://schemas.openxmlformats.org/officeDocument/2006/relationships/notesSlide" Target="../notesSlides/notesSlide19.xm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3.xml" /></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3.xml" /></Relationships>
</file>

<file path=ppt/slides/_rels/slide24.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24.xml" /><Relationship Id="rId1" Type="http://schemas.openxmlformats.org/officeDocument/2006/relationships/slideLayout" Target="../slideLayouts/slideLayout4.xml" /></Relationships>
</file>

<file path=ppt/slides/_rels/slide25.xml.rels><?xml version="1.0" encoding="UTF-8" standalone="yes"?>
<Relationships xmlns="http://schemas.openxmlformats.org/package/2006/relationships"><Relationship Id="rId3" Type="http://schemas.openxmlformats.org/officeDocument/2006/relationships/image" Target="../media/image22.jpg" /><Relationship Id="rId2" Type="http://schemas.openxmlformats.org/officeDocument/2006/relationships/notesSlide" Target="../notesSlides/notesSlide25.xml" /><Relationship Id="rId1" Type="http://schemas.openxmlformats.org/officeDocument/2006/relationships/slideLayout" Target="../slideLayouts/slideLayout12.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 /><Relationship Id="rId1" Type="http://schemas.openxmlformats.org/officeDocument/2006/relationships/slideLayout" Target="../slideLayouts/slideLayout5.xml" /></Relationships>
</file>

<file path=ppt/slides/_rels/slide27.xml.rels><?xml version="1.0" encoding="UTF-8" standalone="yes"?>
<Relationships xmlns="http://schemas.openxmlformats.org/package/2006/relationships"><Relationship Id="rId3" Type="http://schemas.openxmlformats.org/officeDocument/2006/relationships/image" Target="../media/image23.jpg" /><Relationship Id="rId2" Type="http://schemas.openxmlformats.org/officeDocument/2006/relationships/notesSlide" Target="../notesSlides/notesSlide27.xml" /><Relationship Id="rId1" Type="http://schemas.openxmlformats.org/officeDocument/2006/relationships/slideLayout" Target="../slideLayouts/slideLayout5.xml" /><Relationship Id="rId4" Type="http://schemas.openxmlformats.org/officeDocument/2006/relationships/image" Target="../media/image24.jpg" /></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image" Target="../media/image25.jpg" /><Relationship Id="rId2" Type="http://schemas.openxmlformats.org/officeDocument/2006/relationships/notesSlide" Target="../notesSlides/notesSlide29.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3" Type="http://schemas.openxmlformats.org/officeDocument/2006/relationships/image" Target="../media/image26.jpg" /><Relationship Id="rId2" Type="http://schemas.openxmlformats.org/officeDocument/2006/relationships/notesSlide" Target="../notesSlides/notesSlide30.xml"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3" Type="http://schemas.openxmlformats.org/officeDocument/2006/relationships/image" Target="../media/image27.jpg" /><Relationship Id="rId2" Type="http://schemas.openxmlformats.org/officeDocument/2006/relationships/notesSlide" Target="../notesSlides/notesSlide31.xml"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3" Type="http://schemas.openxmlformats.org/officeDocument/2006/relationships/image" Target="../media/image28.jpg" /><Relationship Id="rId2" Type="http://schemas.openxmlformats.org/officeDocument/2006/relationships/notesSlide" Target="../notesSlides/notesSlide33.xml"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3" Type="http://schemas.openxmlformats.org/officeDocument/2006/relationships/image" Target="../media/image29.jpg" /><Relationship Id="rId2" Type="http://schemas.openxmlformats.org/officeDocument/2006/relationships/notesSlide" Target="../notesSlides/notesSlide34.xml"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5.xml" /><Relationship Id="rId1" Type="http://schemas.openxmlformats.org/officeDocument/2006/relationships/slideLayout" Target="../slideLayouts/slideLayout2.xml" /><Relationship Id="rId4" Type="http://schemas.openxmlformats.org/officeDocument/2006/relationships/image" Target="../media/image4.jpg" /></Relationships>
</file>

<file path=ppt/slides/_rels/slide6.xml.rels><?xml version="1.0" encoding="UTF-8" standalone="yes"?>
<Relationships xmlns="http://schemas.openxmlformats.org/package/2006/relationships"><Relationship Id="rId3" Type="http://schemas.openxmlformats.org/officeDocument/2006/relationships/image" Target="../media/image5.jpg" /><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6.jpg" /><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9"/>
        <p:cNvGrpSpPr/>
        <p:nvPr/>
      </p:nvGrpSpPr>
      <p:grpSpPr>
        <a:xfrm>
          <a:off x="0" y="0"/>
          <a:ext cx="0" cy="0"/>
          <a:chOff x="0" y="0"/>
          <a:chExt cx="0" cy="0"/>
        </a:xfrm>
      </p:grpSpPr>
      <p:sp>
        <p:nvSpPr>
          <p:cNvPr id="100" name="Google Shape;100;p1"/>
          <p:cNvSpPr/>
          <p:nvPr/>
        </p:nvSpPr>
        <p:spPr>
          <a:xfrm>
            <a:off x="0" y="0"/>
            <a:ext cx="12188952"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01" name="Google Shape;101;p1"/>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02" name="Google Shape;102;p1"/>
          <p:cNvSpPr txBox="1">
            <a:spLocks noGrp="1"/>
          </p:cNvSpPr>
          <p:nvPr>
            <p:ph type="ctrTitle"/>
          </p:nvPr>
        </p:nvSpPr>
        <p:spPr>
          <a:xfrm>
            <a:off x="609600" y="1200150"/>
            <a:ext cx="4641364" cy="330319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400"/>
              <a:buFont typeface="Book Antiqua"/>
              <a:buNone/>
            </a:pPr>
            <a:r>
              <a:rPr lang="en-IN">
                <a:latin typeface="Book Antiqua"/>
                <a:ea typeface="Book Antiqua"/>
                <a:cs typeface="Book Antiqua"/>
                <a:sym typeface="Book Antiqua"/>
              </a:rPr>
              <a:t>NO MEN ARE FOREIGN</a:t>
            </a:r>
            <a:endParaRPr/>
          </a:p>
        </p:txBody>
      </p:sp>
      <p:sp>
        <p:nvSpPr>
          <p:cNvPr id="103" name="Google Shape;103;p1"/>
          <p:cNvSpPr txBox="1">
            <a:spLocks noGrp="1"/>
          </p:cNvSpPr>
          <p:nvPr>
            <p:ph type="subTitle" idx="1"/>
          </p:nvPr>
        </p:nvSpPr>
        <p:spPr>
          <a:xfrm>
            <a:off x="609600" y="4733925"/>
            <a:ext cx="4641364" cy="1394594"/>
          </a:xfrm>
          <a:prstGeom prst="rect">
            <a:avLst/>
          </a:prstGeom>
          <a:noFill/>
          <a:ln>
            <a:noFill/>
          </a:ln>
        </p:spPr>
        <p:txBody>
          <a:bodyPr spcFirstLastPara="1" wrap="square" lIns="91425" tIns="45700" rIns="91425" bIns="45700" anchor="ctr" anchorCtr="0">
            <a:normAutofit/>
          </a:bodyPr>
          <a:lstStyle/>
          <a:p>
            <a:pPr marL="0" lvl="0" indent="0" algn="l" rtl="0">
              <a:lnSpc>
                <a:spcPct val="110000"/>
              </a:lnSpc>
              <a:spcBef>
                <a:spcPts val="0"/>
              </a:spcBef>
              <a:spcAft>
                <a:spcPts val="0"/>
              </a:spcAft>
              <a:buSzPts val="2000"/>
              <a:buNone/>
            </a:pPr>
            <a:r>
              <a:rPr lang="en-IN"/>
              <a:t>JAMES KIRKUP</a:t>
            </a:r>
            <a:endParaRPr/>
          </a:p>
        </p:txBody>
      </p:sp>
      <p:pic>
        <p:nvPicPr>
          <p:cNvPr id="104" name="Google Shape;104;p1"/>
          <p:cNvPicPr preferRelativeResize="0"/>
          <p:nvPr/>
        </p:nvPicPr>
        <p:blipFill rotWithShape="1">
          <a:blip r:embed="rId3">
            <a:alphaModFix/>
          </a:blip>
          <a:srcRect l="7999" r="10294" b="-2"/>
          <a:stretch/>
        </p:blipFill>
        <p:spPr>
          <a:xfrm>
            <a:off x="5646306" y="-1"/>
            <a:ext cx="6545695" cy="5728140"/>
          </a:xfrm>
          <a:custGeom>
            <a:avLst/>
            <a:gdLst/>
            <a:ahLst/>
            <a:cxnLst/>
            <a:rect l="l" t="t" r="r" b="b"/>
            <a:pathLst>
              <a:path w="6545695" h="5728140" extrusionOk="0">
                <a:moveTo>
                  <a:pt x="2616380" y="4466221"/>
                </a:moveTo>
                <a:cubicBezTo>
                  <a:pt x="2911523" y="4466221"/>
                  <a:pt x="3150783" y="4705481"/>
                  <a:pt x="3150783" y="5000624"/>
                </a:cubicBezTo>
                <a:cubicBezTo>
                  <a:pt x="3150783" y="5295767"/>
                  <a:pt x="2911523" y="5535027"/>
                  <a:pt x="2616380" y="5535027"/>
                </a:cubicBezTo>
                <a:cubicBezTo>
                  <a:pt x="2321237" y="5535027"/>
                  <a:pt x="2081977" y="5295767"/>
                  <a:pt x="2081977" y="5000624"/>
                </a:cubicBezTo>
                <a:cubicBezTo>
                  <a:pt x="2081977" y="4705481"/>
                  <a:pt x="2321237" y="4466221"/>
                  <a:pt x="2616380" y="4466221"/>
                </a:cubicBezTo>
                <a:close/>
                <a:moveTo>
                  <a:pt x="6508555" y="4438651"/>
                </a:moveTo>
                <a:lnTo>
                  <a:pt x="6545695" y="4442395"/>
                </a:lnTo>
                <a:lnTo>
                  <a:pt x="6545695" y="5722287"/>
                </a:lnTo>
                <a:lnTo>
                  <a:pt x="6508555" y="5726031"/>
                </a:lnTo>
                <a:cubicBezTo>
                  <a:pt x="6153055" y="5726031"/>
                  <a:pt x="5864865" y="5437841"/>
                  <a:pt x="5864865" y="5082341"/>
                </a:cubicBezTo>
                <a:cubicBezTo>
                  <a:pt x="5864865" y="4726841"/>
                  <a:pt x="6153055" y="4438651"/>
                  <a:pt x="6508555" y="4438651"/>
                </a:cubicBezTo>
                <a:close/>
                <a:moveTo>
                  <a:pt x="643690" y="1908009"/>
                </a:moveTo>
                <a:cubicBezTo>
                  <a:pt x="999190" y="1908009"/>
                  <a:pt x="1287380" y="2196199"/>
                  <a:pt x="1287380" y="2551699"/>
                </a:cubicBezTo>
                <a:cubicBezTo>
                  <a:pt x="1287380" y="2907199"/>
                  <a:pt x="999190" y="3195389"/>
                  <a:pt x="643690" y="3195389"/>
                </a:cubicBezTo>
                <a:cubicBezTo>
                  <a:pt x="288190" y="3195389"/>
                  <a:pt x="0" y="2907199"/>
                  <a:pt x="0" y="2551699"/>
                </a:cubicBezTo>
                <a:cubicBezTo>
                  <a:pt x="0" y="2196199"/>
                  <a:pt x="288190" y="1908009"/>
                  <a:pt x="643690" y="1908009"/>
                </a:cubicBezTo>
                <a:close/>
                <a:moveTo>
                  <a:pt x="1343438" y="0"/>
                </a:moveTo>
                <a:lnTo>
                  <a:pt x="6545695" y="0"/>
                </a:lnTo>
                <a:lnTo>
                  <a:pt x="6545695" y="4185665"/>
                </a:lnTo>
                <a:lnTo>
                  <a:pt x="6503949" y="4173249"/>
                </a:lnTo>
                <a:cubicBezTo>
                  <a:pt x="6330657" y="4128375"/>
                  <a:pt x="6087455" y="4102583"/>
                  <a:pt x="5901261" y="4231782"/>
                </a:cubicBezTo>
                <a:cubicBezTo>
                  <a:pt x="5519369" y="4496370"/>
                  <a:pt x="5772178" y="5031067"/>
                  <a:pt x="5381804" y="5422715"/>
                </a:cubicBezTo>
                <a:cubicBezTo>
                  <a:pt x="5104996" y="5700294"/>
                  <a:pt x="4600596" y="5805476"/>
                  <a:pt x="4233669" y="5668063"/>
                </a:cubicBezTo>
                <a:cubicBezTo>
                  <a:pt x="3653192" y="5450674"/>
                  <a:pt x="3784943" y="4763675"/>
                  <a:pt x="3129895" y="4450477"/>
                </a:cubicBezTo>
                <a:cubicBezTo>
                  <a:pt x="2672003" y="4231446"/>
                  <a:pt x="2178033" y="4362192"/>
                  <a:pt x="2137775" y="4373601"/>
                </a:cubicBezTo>
                <a:cubicBezTo>
                  <a:pt x="1564921" y="4533740"/>
                  <a:pt x="1470666" y="5034694"/>
                  <a:pt x="971838" y="5025154"/>
                </a:cubicBezTo>
                <a:cubicBezTo>
                  <a:pt x="866310" y="5023179"/>
                  <a:pt x="525091" y="5016610"/>
                  <a:pt x="302276" y="4795749"/>
                </a:cubicBezTo>
                <a:lnTo>
                  <a:pt x="302958" y="4795228"/>
                </a:lnTo>
                <a:cubicBezTo>
                  <a:pt x="269893" y="4762453"/>
                  <a:pt x="240673" y="4726135"/>
                  <a:pt x="215714" y="4686858"/>
                </a:cubicBezTo>
                <a:cubicBezTo>
                  <a:pt x="37179" y="4405379"/>
                  <a:pt x="83908" y="3985942"/>
                  <a:pt x="297529" y="3752971"/>
                </a:cubicBezTo>
                <a:cubicBezTo>
                  <a:pt x="585181" y="3439442"/>
                  <a:pt x="966965" y="3689936"/>
                  <a:pt x="1431505" y="3365135"/>
                </a:cubicBezTo>
                <a:cubicBezTo>
                  <a:pt x="1675458" y="3194556"/>
                  <a:pt x="1971184" y="2832930"/>
                  <a:pt x="1937587" y="2478917"/>
                </a:cubicBezTo>
                <a:cubicBezTo>
                  <a:pt x="1881332" y="1886418"/>
                  <a:pt x="952691" y="1868869"/>
                  <a:pt x="796634" y="1179326"/>
                </a:cubicBezTo>
                <a:cubicBezTo>
                  <a:pt x="712321" y="804978"/>
                  <a:pt x="879884" y="345043"/>
                  <a:pt x="1168762" y="107990"/>
                </a:cubicBezTo>
                <a:cubicBezTo>
                  <a:pt x="1224164" y="62588"/>
                  <a:pt x="1280383" y="28334"/>
                  <a:pt x="1337047" y="2463"/>
                </a:cubicBezTo>
                <a:close/>
              </a:path>
            </a:pathLst>
          </a:cu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0"/>
        <p:cNvGrpSpPr/>
        <p:nvPr/>
      </p:nvGrpSpPr>
      <p:grpSpPr>
        <a:xfrm>
          <a:off x="0" y="0"/>
          <a:ext cx="0" cy="0"/>
          <a:chOff x="0" y="0"/>
          <a:chExt cx="0" cy="0"/>
        </a:xfrm>
      </p:grpSpPr>
      <p:sp>
        <p:nvSpPr>
          <p:cNvPr id="191" name="Google Shape;191;p5"/>
          <p:cNvSpPr/>
          <p:nvPr/>
        </p:nvSpPr>
        <p:spPr>
          <a:xfrm>
            <a:off x="0" y="0"/>
            <a:ext cx="12188952"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92" name="Google Shape;192;p5"/>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93" name="Google Shape;193;p5"/>
          <p:cNvSpPr txBox="1">
            <a:spLocks noGrp="1"/>
          </p:cNvSpPr>
          <p:nvPr>
            <p:ph type="title"/>
          </p:nvPr>
        </p:nvSpPr>
        <p:spPr>
          <a:xfrm>
            <a:off x="841248" y="552782"/>
            <a:ext cx="10766774" cy="151414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400"/>
              <a:buFont typeface="Arial"/>
              <a:buNone/>
            </a:pPr>
            <a:r>
              <a:rPr lang="en-IN"/>
              <a:t>Toba Tek Singh- Saadat Hasan Manto</a:t>
            </a:r>
            <a:endParaRPr/>
          </a:p>
        </p:txBody>
      </p:sp>
      <p:sp>
        <p:nvSpPr>
          <p:cNvPr id="194" name="Google Shape;194;p5"/>
          <p:cNvSpPr txBox="1">
            <a:spLocks noGrp="1"/>
          </p:cNvSpPr>
          <p:nvPr>
            <p:ph type="body" idx="1"/>
          </p:nvPr>
        </p:nvSpPr>
        <p:spPr>
          <a:xfrm>
            <a:off x="6794270" y="2391995"/>
            <a:ext cx="4813752" cy="3174788"/>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600"/>
              <a:buNone/>
            </a:pPr>
            <a:r>
              <a:rPr lang="en-IN" sz="1600" b="1" i="1"/>
              <a:t>After fifteen years on his feet, he was lying face down on the ground. India was on one side, behind a barbed wire fence. Pakistan was on the other side, behind another fence. Toba Tek Singh lay in the middle, on a piece of land that had no name.</a:t>
            </a:r>
            <a:endParaRPr/>
          </a:p>
          <a:p>
            <a:pPr marL="0" lvl="0" indent="0" algn="l" rtl="0">
              <a:lnSpc>
                <a:spcPct val="100000"/>
              </a:lnSpc>
              <a:spcBef>
                <a:spcPts val="1000"/>
              </a:spcBef>
              <a:spcAft>
                <a:spcPts val="0"/>
              </a:spcAft>
              <a:buSzPts val="1600"/>
              <a:buNone/>
            </a:pPr>
            <a:endParaRPr sz="1600" i="1"/>
          </a:p>
          <a:p>
            <a:pPr marL="0" lvl="0" indent="0" algn="l" rtl="0">
              <a:lnSpc>
                <a:spcPct val="100000"/>
              </a:lnSpc>
              <a:spcBef>
                <a:spcPts val="1000"/>
              </a:spcBef>
              <a:spcAft>
                <a:spcPts val="0"/>
              </a:spcAft>
              <a:buSzPts val="1600"/>
              <a:buNone/>
            </a:pPr>
            <a:r>
              <a:rPr lang="en-IN" sz="1600" i="1"/>
              <a:t>Reflect on the above lines. Notice the symbolism in the last line. How are borders responsible for the creation of national identity? Can you imagine yourself without a national identity?</a:t>
            </a:r>
            <a:endParaRPr/>
          </a:p>
          <a:p>
            <a:pPr marL="0" lvl="0" indent="0" algn="l" rtl="0">
              <a:lnSpc>
                <a:spcPct val="100000"/>
              </a:lnSpc>
              <a:spcBef>
                <a:spcPts val="1000"/>
              </a:spcBef>
              <a:spcAft>
                <a:spcPts val="0"/>
              </a:spcAft>
              <a:buSzPts val="1600"/>
              <a:buNone/>
            </a:pPr>
            <a:endParaRPr sz="1600" i="1"/>
          </a:p>
        </p:txBody>
      </p:sp>
      <p:pic>
        <p:nvPicPr>
          <p:cNvPr id="195" name="Google Shape;195;p5" descr="Why You Have to Read Toba Tek Singh by Manto - DU EXPRESS"/>
          <p:cNvPicPr preferRelativeResize="0"/>
          <p:nvPr/>
        </p:nvPicPr>
        <p:blipFill rotWithShape="1">
          <a:blip r:embed="rId3">
            <a:alphaModFix/>
          </a:blip>
          <a:srcRect l="1094" r="2119"/>
          <a:stretch/>
        </p:blipFill>
        <p:spPr>
          <a:xfrm>
            <a:off x="20" y="2914649"/>
            <a:ext cx="6361059" cy="3943347"/>
          </a:xfrm>
          <a:custGeom>
            <a:avLst/>
            <a:gdLst/>
            <a:ahLst/>
            <a:cxnLst/>
            <a:rect l="l" t="t" r="r" b="b"/>
            <a:pathLst>
              <a:path w="6361079" h="3943347" extrusionOk="0">
                <a:moveTo>
                  <a:pt x="521474" y="414420"/>
                </a:moveTo>
                <a:cubicBezTo>
                  <a:pt x="604087" y="416876"/>
                  <a:pt x="680773" y="462341"/>
                  <a:pt x="722249" y="543640"/>
                </a:cubicBezTo>
                <a:cubicBezTo>
                  <a:pt x="788608" y="673720"/>
                  <a:pt x="739700" y="846277"/>
                  <a:pt x="613008" y="929058"/>
                </a:cubicBezTo>
                <a:cubicBezTo>
                  <a:pt x="581335" y="949753"/>
                  <a:pt x="547799" y="962878"/>
                  <a:pt x="514274" y="968891"/>
                </a:cubicBezTo>
                <a:cubicBezTo>
                  <a:pt x="489130" y="973403"/>
                  <a:pt x="463992" y="973912"/>
                  <a:pt x="439653" y="970617"/>
                </a:cubicBezTo>
                <a:cubicBezTo>
                  <a:pt x="366631" y="960729"/>
                  <a:pt x="300784" y="916586"/>
                  <a:pt x="263455" y="843416"/>
                </a:cubicBezTo>
                <a:cubicBezTo>
                  <a:pt x="197095" y="713337"/>
                  <a:pt x="246004" y="540779"/>
                  <a:pt x="372696" y="457999"/>
                </a:cubicBezTo>
                <a:cubicBezTo>
                  <a:pt x="420205" y="426956"/>
                  <a:pt x="471906" y="412946"/>
                  <a:pt x="521474" y="414420"/>
                </a:cubicBezTo>
                <a:close/>
                <a:moveTo>
                  <a:pt x="988185" y="281716"/>
                </a:moveTo>
                <a:cubicBezTo>
                  <a:pt x="1037936" y="272792"/>
                  <a:pt x="1087637" y="295525"/>
                  <a:pt x="1112257" y="343785"/>
                </a:cubicBezTo>
                <a:cubicBezTo>
                  <a:pt x="1145083" y="408130"/>
                  <a:pt x="1120890" y="493488"/>
                  <a:pt x="1058219" y="534438"/>
                </a:cubicBezTo>
                <a:cubicBezTo>
                  <a:pt x="1042551" y="544675"/>
                  <a:pt x="1025962" y="551167"/>
                  <a:pt x="1009378" y="554142"/>
                </a:cubicBezTo>
                <a:cubicBezTo>
                  <a:pt x="992795" y="557117"/>
                  <a:pt x="976216" y="556574"/>
                  <a:pt x="960571" y="552740"/>
                </a:cubicBezTo>
                <a:cubicBezTo>
                  <a:pt x="929280" y="545075"/>
                  <a:pt x="901719" y="524246"/>
                  <a:pt x="885306" y="492074"/>
                </a:cubicBezTo>
                <a:cubicBezTo>
                  <a:pt x="852480" y="427728"/>
                  <a:pt x="876674" y="342369"/>
                  <a:pt x="939345" y="301420"/>
                </a:cubicBezTo>
                <a:cubicBezTo>
                  <a:pt x="955012" y="291183"/>
                  <a:pt x="971601" y="284691"/>
                  <a:pt x="988185" y="281716"/>
                </a:cubicBezTo>
                <a:close/>
                <a:moveTo>
                  <a:pt x="5006427" y="845"/>
                </a:moveTo>
                <a:cubicBezTo>
                  <a:pt x="5347805" y="-11751"/>
                  <a:pt x="5676540" y="116155"/>
                  <a:pt x="5981087" y="410490"/>
                </a:cubicBezTo>
                <a:cubicBezTo>
                  <a:pt x="6412348" y="827687"/>
                  <a:pt x="6605759" y="1875951"/>
                  <a:pt x="5850729" y="2477646"/>
                </a:cubicBezTo>
                <a:cubicBezTo>
                  <a:pt x="5675883" y="2617020"/>
                  <a:pt x="5510922" y="2776772"/>
                  <a:pt x="5345844" y="2934556"/>
                </a:cubicBezTo>
                <a:cubicBezTo>
                  <a:pt x="5189746" y="3083841"/>
                  <a:pt x="5136460" y="3294597"/>
                  <a:pt x="5187221" y="3522782"/>
                </a:cubicBezTo>
                <a:cubicBezTo>
                  <a:pt x="5215294" y="3648193"/>
                  <a:pt x="5248406" y="3772235"/>
                  <a:pt x="5278756" y="3896963"/>
                </a:cubicBezTo>
                <a:lnTo>
                  <a:pt x="5289244" y="3943347"/>
                </a:lnTo>
                <a:lnTo>
                  <a:pt x="0" y="3943347"/>
                </a:lnTo>
                <a:lnTo>
                  <a:pt x="0" y="1141130"/>
                </a:lnTo>
                <a:lnTo>
                  <a:pt x="20427" y="1143747"/>
                </a:lnTo>
                <a:cubicBezTo>
                  <a:pt x="184004" y="1161317"/>
                  <a:pt x="349131" y="1167916"/>
                  <a:pt x="512761" y="1154170"/>
                </a:cubicBezTo>
                <a:cubicBezTo>
                  <a:pt x="714977" y="1137036"/>
                  <a:pt x="846044" y="936951"/>
                  <a:pt x="972888" y="756346"/>
                </a:cubicBezTo>
                <a:cubicBezTo>
                  <a:pt x="1288958" y="306148"/>
                  <a:pt x="1657725" y="145437"/>
                  <a:pt x="2042260" y="341101"/>
                </a:cubicBezTo>
                <a:cubicBezTo>
                  <a:pt x="2191395" y="416984"/>
                  <a:pt x="2319169" y="569188"/>
                  <a:pt x="2435451" y="712718"/>
                </a:cubicBezTo>
                <a:cubicBezTo>
                  <a:pt x="2747209" y="1097658"/>
                  <a:pt x="3118527" y="1070852"/>
                  <a:pt x="3463163" y="819175"/>
                </a:cubicBezTo>
                <a:cubicBezTo>
                  <a:pt x="3707831" y="639902"/>
                  <a:pt x="3938655" y="426737"/>
                  <a:pt x="4192369" y="273017"/>
                </a:cubicBezTo>
                <a:cubicBezTo>
                  <a:pt x="4467747" y="105432"/>
                  <a:pt x="4740911" y="10641"/>
                  <a:pt x="5006427" y="845"/>
                </a:cubicBezTo>
                <a:close/>
              </a:path>
            </a:pathLst>
          </a:cu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9"/>
        <p:cNvGrpSpPr/>
        <p:nvPr/>
      </p:nvGrpSpPr>
      <p:grpSpPr>
        <a:xfrm>
          <a:off x="0" y="0"/>
          <a:ext cx="0" cy="0"/>
          <a:chOff x="0" y="0"/>
          <a:chExt cx="0" cy="0"/>
        </a:xfrm>
      </p:grpSpPr>
      <p:sp>
        <p:nvSpPr>
          <p:cNvPr id="200" name="Google Shape;200;p6"/>
          <p:cNvSpPr/>
          <p:nvPr/>
        </p:nvSpPr>
        <p:spPr>
          <a:xfrm>
            <a:off x="0" y="0"/>
            <a:ext cx="12188952"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01" name="Google Shape;201;p6"/>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02" name="Google Shape;202;p6"/>
          <p:cNvSpPr/>
          <p:nvPr/>
        </p:nvSpPr>
        <p:spPr>
          <a:xfrm>
            <a:off x="0" y="-1"/>
            <a:ext cx="6336253" cy="6858001"/>
          </a:xfrm>
          <a:custGeom>
            <a:avLst/>
            <a:gdLst/>
            <a:ahLst/>
            <a:cxnLst/>
            <a:rect l="l" t="t" r="r" b="b"/>
            <a:pathLst>
              <a:path w="6336253" h="6858001" extrusionOk="0">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03" name="Google Shape;203;p6"/>
          <p:cNvSpPr txBox="1">
            <a:spLocks noGrp="1"/>
          </p:cNvSpPr>
          <p:nvPr>
            <p:ph type="title"/>
          </p:nvPr>
        </p:nvSpPr>
        <p:spPr>
          <a:xfrm>
            <a:off x="6456458" y="552782"/>
            <a:ext cx="5125941" cy="193674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400"/>
              <a:buFont typeface="Arial"/>
              <a:buNone/>
            </a:pPr>
            <a:r>
              <a:rPr lang="en-IN"/>
              <a:t>Suchitra Vijayan- Midnight’s Borders</a:t>
            </a:r>
            <a:endParaRPr/>
          </a:p>
        </p:txBody>
      </p:sp>
      <p:sp>
        <p:nvSpPr>
          <p:cNvPr id="204" name="Google Shape;204;p6"/>
          <p:cNvSpPr txBox="1">
            <a:spLocks noGrp="1"/>
          </p:cNvSpPr>
          <p:nvPr>
            <p:ph type="body" idx="1"/>
          </p:nvPr>
        </p:nvSpPr>
        <p:spPr>
          <a:xfrm>
            <a:off x="6456458" y="2735229"/>
            <a:ext cx="5125941" cy="3484596"/>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000"/>
              <a:buNone/>
            </a:pPr>
            <a:r>
              <a:rPr lang="en-IN"/>
              <a:t>A journalistic narrative written on people who live in the remote border towns, this meticulously written piece deals with the the question of how borders reinstate violence.</a:t>
            </a:r>
            <a:endParaRPr/>
          </a:p>
          <a:p>
            <a:pPr marL="0" lvl="0" indent="0" algn="l" rtl="0">
              <a:lnSpc>
                <a:spcPct val="110000"/>
              </a:lnSpc>
              <a:spcBef>
                <a:spcPts val="1000"/>
              </a:spcBef>
              <a:spcAft>
                <a:spcPts val="0"/>
              </a:spcAft>
              <a:buSzPts val="2000"/>
              <a:buNone/>
            </a:pPr>
            <a:endParaRPr/>
          </a:p>
          <a:p>
            <a:pPr marL="0" lvl="0" indent="0" algn="l" rtl="0">
              <a:lnSpc>
                <a:spcPct val="110000"/>
              </a:lnSpc>
              <a:spcBef>
                <a:spcPts val="1000"/>
              </a:spcBef>
              <a:spcAft>
                <a:spcPts val="0"/>
              </a:spcAft>
              <a:buSzPts val="2000"/>
              <a:buNone/>
            </a:pPr>
            <a:endParaRPr/>
          </a:p>
        </p:txBody>
      </p:sp>
      <p:pic>
        <p:nvPicPr>
          <p:cNvPr id="205" name="Google Shape;205;p6" descr="Buy Midnight&amp;#39;s Borders: A People&amp;#39;s History of Modern India Book Online at  Low Prices in India | Midnight&amp;#39;s Borders: A People&amp;#39;s History of Modern  India Reviews &amp;amp; Ratings - Amazon.in"/>
          <p:cNvPicPr preferRelativeResize="0"/>
          <p:nvPr/>
        </p:nvPicPr>
        <p:blipFill rotWithShape="1">
          <a:blip r:embed="rId3">
            <a:alphaModFix/>
          </a:blip>
          <a:srcRect/>
          <a:stretch/>
        </p:blipFill>
        <p:spPr>
          <a:xfrm>
            <a:off x="1035245" y="552782"/>
            <a:ext cx="3749622" cy="56670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65cdf3821fd9bce6_0"/>
          <p:cNvSpPr txBox="1">
            <a:spLocks noGrp="1"/>
          </p:cNvSpPr>
          <p:nvPr>
            <p:ph type="title"/>
          </p:nvPr>
        </p:nvSpPr>
        <p:spPr>
          <a:xfrm>
            <a:off x="609600" y="0"/>
            <a:ext cx="10972800" cy="18873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IN"/>
              <a:t>MUSIC ECHOES: Here are some songs that defy the idea of borders and encourage cosmopolitanism </a:t>
            </a:r>
            <a:endParaRPr/>
          </a:p>
        </p:txBody>
      </p:sp>
      <p:sp>
        <p:nvSpPr>
          <p:cNvPr id="211" name="Google Shape;211;g65cdf3821fd9bce6_0"/>
          <p:cNvSpPr txBox="1">
            <a:spLocks noGrp="1"/>
          </p:cNvSpPr>
          <p:nvPr>
            <p:ph type="body" idx="1"/>
          </p:nvPr>
        </p:nvSpPr>
        <p:spPr>
          <a:xfrm>
            <a:off x="609600" y="2106200"/>
            <a:ext cx="10972800" cy="44280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r>
              <a:rPr lang="en-IN" u="sng">
                <a:solidFill>
                  <a:schemeClr val="hlink"/>
                </a:solidFill>
                <a:hlinkClick r:id="rId3"/>
              </a:rPr>
              <a:t>Bob Dylan-Blowing in The Wind</a:t>
            </a:r>
            <a:endParaRPr/>
          </a:p>
          <a:p>
            <a:pPr marL="0" lvl="0" indent="0" algn="l" rtl="0">
              <a:spcBef>
                <a:spcPts val="1000"/>
              </a:spcBef>
              <a:spcAft>
                <a:spcPts val="0"/>
              </a:spcAft>
              <a:buNone/>
            </a:pPr>
            <a:endParaRPr/>
          </a:p>
          <a:p>
            <a:pPr marL="0" lvl="0" indent="0" algn="l" rtl="0">
              <a:spcBef>
                <a:spcPts val="1000"/>
              </a:spcBef>
              <a:spcAft>
                <a:spcPts val="0"/>
              </a:spcAft>
              <a:buNone/>
            </a:pPr>
            <a:r>
              <a:rPr lang="en-IN" u="sng">
                <a:solidFill>
                  <a:schemeClr val="hlink"/>
                </a:solidFill>
                <a:hlinkClick r:id="rId4"/>
              </a:rPr>
              <a:t>https://youtu.be/n3-qSfoJ7IM?si=_1faXbkQTS0H682v</a:t>
            </a:r>
            <a:r>
              <a:rPr lang="en-IN"/>
              <a:t> (Optional; Hindi-Urdu Song) </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212" name="Google Shape;212;g65cdf3821fd9bce6_0"/>
          <p:cNvPicPr preferRelativeResize="0"/>
          <p:nvPr/>
        </p:nvPicPr>
        <p:blipFill>
          <a:blip r:embed="rId5">
            <a:alphaModFix/>
          </a:blip>
          <a:stretch>
            <a:fillRect/>
          </a:stretch>
        </p:blipFill>
        <p:spPr>
          <a:xfrm>
            <a:off x="1650840" y="4304949"/>
            <a:ext cx="4134821" cy="2315500"/>
          </a:xfrm>
          <a:prstGeom prst="rect">
            <a:avLst/>
          </a:prstGeom>
          <a:noFill/>
          <a:ln>
            <a:noFill/>
          </a:ln>
        </p:spPr>
      </p:pic>
      <p:pic>
        <p:nvPicPr>
          <p:cNvPr id="213" name="Google Shape;213;g65cdf3821fd9bce6_0"/>
          <p:cNvPicPr preferRelativeResize="0"/>
          <p:nvPr/>
        </p:nvPicPr>
        <p:blipFill>
          <a:blip r:embed="rId6">
            <a:alphaModFix/>
          </a:blip>
          <a:stretch>
            <a:fillRect/>
          </a:stretch>
        </p:blipFill>
        <p:spPr>
          <a:xfrm>
            <a:off x="7254381" y="4304938"/>
            <a:ext cx="3701125" cy="2143125"/>
          </a:xfrm>
          <a:prstGeom prst="rect">
            <a:avLst/>
          </a:prstGeom>
          <a:noFill/>
          <a:ln>
            <a:noFill/>
          </a:ln>
        </p:spPr>
      </p:pic>
      <p:pic>
        <p:nvPicPr>
          <p:cNvPr id="214" name="Google Shape;214;g65cdf3821fd9bce6_0"/>
          <p:cNvPicPr preferRelativeResize="0"/>
          <p:nvPr/>
        </p:nvPicPr>
        <p:blipFill>
          <a:blip r:embed="rId7">
            <a:alphaModFix/>
          </a:blip>
          <a:stretch>
            <a:fillRect/>
          </a:stretch>
        </p:blipFill>
        <p:spPr>
          <a:xfrm>
            <a:off x="8586594" y="1241817"/>
            <a:ext cx="3163200" cy="2143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7e2c55ec71336d3c_0"/>
          <p:cNvSpPr txBox="1">
            <a:spLocks noGrp="1"/>
          </p:cNvSpPr>
          <p:nvPr>
            <p:ph type="title"/>
          </p:nvPr>
        </p:nvSpPr>
        <p:spPr>
          <a:xfrm>
            <a:off x="609600" y="557784"/>
            <a:ext cx="10972800" cy="13257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IN"/>
              <a:t>NATIONALISM, PATRIOTISM,AND JINGOISM </a:t>
            </a:r>
            <a:endParaRPr/>
          </a:p>
        </p:txBody>
      </p:sp>
      <p:sp>
        <p:nvSpPr>
          <p:cNvPr id="220" name="Google Shape;220;g7e2c55ec71336d3c_0"/>
          <p:cNvSpPr txBox="1">
            <a:spLocks noGrp="1"/>
          </p:cNvSpPr>
          <p:nvPr>
            <p:ph type="body" idx="1"/>
          </p:nvPr>
        </p:nvSpPr>
        <p:spPr>
          <a:xfrm>
            <a:off x="609600" y="2106204"/>
            <a:ext cx="10972800" cy="4036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21" name="Google Shape;221;g7e2c55ec71336d3c_0"/>
          <p:cNvPicPr preferRelativeResize="0"/>
          <p:nvPr/>
        </p:nvPicPr>
        <p:blipFill>
          <a:blip r:embed="rId3">
            <a:alphaModFix/>
          </a:blip>
          <a:stretch>
            <a:fillRect/>
          </a:stretch>
        </p:blipFill>
        <p:spPr>
          <a:xfrm>
            <a:off x="609600" y="2165825"/>
            <a:ext cx="6133900" cy="3719650"/>
          </a:xfrm>
          <a:prstGeom prst="rect">
            <a:avLst/>
          </a:prstGeom>
          <a:noFill/>
          <a:ln>
            <a:noFill/>
          </a:ln>
        </p:spPr>
      </p:pic>
      <p:pic>
        <p:nvPicPr>
          <p:cNvPr id="222" name="Google Shape;222;g7e2c55ec71336d3c_0"/>
          <p:cNvPicPr preferRelativeResize="0"/>
          <p:nvPr/>
        </p:nvPicPr>
        <p:blipFill>
          <a:blip r:embed="rId4">
            <a:alphaModFix/>
          </a:blip>
          <a:stretch>
            <a:fillRect/>
          </a:stretch>
        </p:blipFill>
        <p:spPr>
          <a:xfrm>
            <a:off x="6799110" y="2234225"/>
            <a:ext cx="4783290" cy="3582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g7e2c55ec71336d3c_7"/>
          <p:cNvPicPr preferRelativeResize="0"/>
          <p:nvPr/>
        </p:nvPicPr>
        <p:blipFill>
          <a:blip r:embed="rId3">
            <a:alphaModFix/>
          </a:blip>
          <a:stretch>
            <a:fillRect/>
          </a:stretch>
        </p:blipFill>
        <p:spPr>
          <a:xfrm>
            <a:off x="402725" y="686975"/>
            <a:ext cx="6103875" cy="4572000"/>
          </a:xfrm>
          <a:prstGeom prst="rect">
            <a:avLst/>
          </a:prstGeom>
          <a:noFill/>
          <a:ln>
            <a:noFill/>
          </a:ln>
        </p:spPr>
      </p:pic>
      <p:pic>
        <p:nvPicPr>
          <p:cNvPr id="228" name="Google Shape;228;g7e2c55ec71336d3c_7"/>
          <p:cNvPicPr preferRelativeResize="0"/>
          <p:nvPr/>
        </p:nvPicPr>
        <p:blipFill>
          <a:blip r:embed="rId4">
            <a:alphaModFix/>
          </a:blip>
          <a:stretch>
            <a:fillRect/>
          </a:stretch>
        </p:blipFill>
        <p:spPr>
          <a:xfrm>
            <a:off x="6506600" y="686975"/>
            <a:ext cx="5685400" cy="457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g7e2c55ec71336d3c_12"/>
          <p:cNvPicPr preferRelativeResize="0"/>
          <p:nvPr/>
        </p:nvPicPr>
        <p:blipFill>
          <a:blip r:embed="rId3">
            <a:alphaModFix/>
          </a:blip>
          <a:stretch>
            <a:fillRect/>
          </a:stretch>
        </p:blipFill>
        <p:spPr>
          <a:xfrm>
            <a:off x="0" y="1199463"/>
            <a:ext cx="5953100" cy="4459075"/>
          </a:xfrm>
          <a:prstGeom prst="rect">
            <a:avLst/>
          </a:prstGeom>
          <a:noFill/>
          <a:ln>
            <a:noFill/>
          </a:ln>
        </p:spPr>
      </p:pic>
      <p:pic>
        <p:nvPicPr>
          <p:cNvPr id="234" name="Google Shape;234;g7e2c55ec71336d3c_12"/>
          <p:cNvPicPr preferRelativeResize="0"/>
          <p:nvPr/>
        </p:nvPicPr>
        <p:blipFill>
          <a:blip r:embed="rId4">
            <a:alphaModFix/>
          </a:blip>
          <a:stretch>
            <a:fillRect/>
          </a:stretch>
        </p:blipFill>
        <p:spPr>
          <a:xfrm>
            <a:off x="5953100" y="1199463"/>
            <a:ext cx="5953100" cy="44590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7e2c55ec71336d3c_17"/>
          <p:cNvSpPr txBox="1">
            <a:spLocks noGrp="1"/>
          </p:cNvSpPr>
          <p:nvPr>
            <p:ph type="title"/>
          </p:nvPr>
        </p:nvSpPr>
        <p:spPr>
          <a:xfrm>
            <a:off x="609600" y="557784"/>
            <a:ext cx="10972800" cy="1325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IN"/>
              <a:t>Spirit of Patriotism and Cosmopolitanism</a:t>
            </a:r>
            <a:endParaRPr/>
          </a:p>
        </p:txBody>
      </p:sp>
      <p:sp>
        <p:nvSpPr>
          <p:cNvPr id="240" name="Google Shape;240;g7e2c55ec71336d3c_17"/>
          <p:cNvSpPr txBox="1">
            <a:spLocks noGrp="1"/>
          </p:cNvSpPr>
          <p:nvPr>
            <p:ph type="body" idx="1"/>
          </p:nvPr>
        </p:nvSpPr>
        <p:spPr>
          <a:xfrm>
            <a:off x="609600" y="2106204"/>
            <a:ext cx="10972800" cy="40365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IN"/>
              <a:t>is a positive form of expressing love</a:t>
            </a:r>
            <a:endParaRPr/>
          </a:p>
          <a:p>
            <a:pPr marL="457200" lvl="0" indent="-342900" algn="l" rtl="0">
              <a:spcBef>
                <a:spcPts val="0"/>
              </a:spcBef>
              <a:spcAft>
                <a:spcPts val="0"/>
              </a:spcAft>
              <a:buSzPts val="1800"/>
              <a:buChar char="-"/>
            </a:pPr>
            <a:r>
              <a:rPr lang="en-IN"/>
              <a:t>Is inclusive and welcomes diversity </a:t>
            </a:r>
            <a:endParaRPr/>
          </a:p>
          <a:p>
            <a:pPr marL="457200" lvl="0" indent="-342900" algn="l" rtl="0">
              <a:spcBef>
                <a:spcPts val="0"/>
              </a:spcBef>
              <a:spcAft>
                <a:spcPts val="0"/>
              </a:spcAft>
              <a:buSzPts val="1800"/>
              <a:buChar char="-"/>
            </a:pPr>
            <a:r>
              <a:rPr lang="en-IN"/>
              <a:t>allows questioning and dissent</a:t>
            </a:r>
            <a:endParaRPr/>
          </a:p>
          <a:p>
            <a:pPr marL="457200" lvl="0" indent="-342900" algn="l" rtl="0">
              <a:spcBef>
                <a:spcPts val="0"/>
              </a:spcBef>
              <a:spcAft>
                <a:spcPts val="0"/>
              </a:spcAft>
              <a:buSzPts val="1800"/>
              <a:buChar char="-"/>
            </a:pPr>
            <a:r>
              <a:rPr lang="en-IN"/>
              <a:t>Believes in the idea of universal brotherhood and fraternity </a:t>
            </a:r>
            <a:endParaRPr/>
          </a:p>
          <a:p>
            <a:pPr marL="457200" lvl="0" indent="-342900" algn="l" rtl="0">
              <a:spcBef>
                <a:spcPts val="0"/>
              </a:spcBef>
              <a:spcAft>
                <a:spcPts val="0"/>
              </a:spcAft>
              <a:buSzPts val="1800"/>
              <a:buChar char="-"/>
            </a:pPr>
            <a:r>
              <a:rPr lang="en-IN"/>
              <a:t>Allows learning and taking inspiration from other countries</a:t>
            </a:r>
            <a:endParaRPr/>
          </a:p>
          <a:p>
            <a:pPr marL="457200" lvl="0" indent="-342900" algn="l" rtl="0">
              <a:spcBef>
                <a:spcPts val="0"/>
              </a:spcBef>
              <a:spcAft>
                <a:spcPts val="0"/>
              </a:spcAft>
              <a:buSzPts val="1800"/>
              <a:buChar char="-"/>
            </a:pPr>
            <a:r>
              <a:rPr lang="en-IN"/>
              <a:t>does not allow irrelevant obsession over borders and boundaries.</a:t>
            </a:r>
            <a:endParaRPr/>
          </a:p>
          <a:p>
            <a:pPr marL="0" lvl="0" indent="0" algn="l" rtl="0">
              <a:spcBef>
                <a:spcPts val="1000"/>
              </a:spcBef>
              <a:spcAft>
                <a:spcPts val="0"/>
              </a:spcAft>
              <a:buNone/>
            </a:pPr>
            <a:endParaRPr/>
          </a:p>
          <a:p>
            <a:pPr marL="0" lvl="0" indent="0" algn="l" rtl="0">
              <a:spcBef>
                <a:spcPts val="1000"/>
              </a:spcBef>
              <a:spcAft>
                <a:spcPts val="0"/>
              </a:spcAft>
              <a:buNone/>
            </a:pPr>
            <a:r>
              <a:rPr lang="en-IN"/>
              <a:t>TRY TO IDENTIFY THE TONE AND INTENT OF THIS POEM. </a:t>
            </a:r>
            <a:endParaRPr/>
          </a:p>
          <a:p>
            <a:pPr marL="0" lvl="0" indent="0" algn="l" rtl="0">
              <a:spcBef>
                <a:spcPts val="1000"/>
              </a:spcBef>
              <a:spcAft>
                <a:spcPts val="0"/>
              </a:spcAft>
              <a:buNone/>
            </a:pPr>
            <a:r>
              <a:rPr lang="en-IN"/>
              <a:t>DOES THE POET PROPAGATE NATIONALISM, PATRIOTISM OR COSMOPOLITANISM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4"/>
        <p:cNvGrpSpPr/>
        <p:nvPr/>
      </p:nvGrpSpPr>
      <p:grpSpPr>
        <a:xfrm>
          <a:off x="0" y="0"/>
          <a:ext cx="0" cy="0"/>
          <a:chOff x="0" y="0"/>
          <a:chExt cx="0" cy="0"/>
        </a:xfrm>
      </p:grpSpPr>
      <p:sp>
        <p:nvSpPr>
          <p:cNvPr id="245" name="Google Shape;245;p8"/>
          <p:cNvSpPr/>
          <p:nvPr/>
        </p:nvSpPr>
        <p:spPr>
          <a:xfrm>
            <a:off x="0" y="0"/>
            <a:ext cx="12188952"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46" name="Google Shape;246;p8"/>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47" name="Google Shape;247;p8"/>
          <p:cNvSpPr txBox="1">
            <a:spLocks noGrp="1"/>
          </p:cNvSpPr>
          <p:nvPr>
            <p:ph type="title"/>
          </p:nvPr>
        </p:nvSpPr>
        <p:spPr>
          <a:xfrm>
            <a:off x="6297494" y="552782"/>
            <a:ext cx="5369169" cy="1619611"/>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400"/>
              <a:buFont typeface="Arial"/>
              <a:buNone/>
            </a:pPr>
            <a:r>
              <a:rPr lang="en-IN"/>
              <a:t>ABOUT THE POET</a:t>
            </a:r>
            <a:endParaRPr/>
          </a:p>
        </p:txBody>
      </p:sp>
      <p:sp>
        <p:nvSpPr>
          <p:cNvPr id="248" name="Google Shape;248;p8"/>
          <p:cNvSpPr txBox="1">
            <a:spLocks noGrp="1"/>
          </p:cNvSpPr>
          <p:nvPr>
            <p:ph type="body" idx="1"/>
          </p:nvPr>
        </p:nvSpPr>
        <p:spPr>
          <a:xfrm>
            <a:off x="6298092" y="2391995"/>
            <a:ext cx="5355276" cy="3174788"/>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700"/>
              <a:buNone/>
            </a:pPr>
            <a:r>
              <a:rPr lang="en-IN" sz="1700"/>
              <a:t>James Harold Kirkup, FRSL (23 April 1918 – 10 May 2009). He was an English poet, translator and travel writer. He wrote over 45 books, including autobiographies, novels and plays. He wrote under many pen-names including James Falconer ,Aditya Jha, Jun Honda, Andrew James, Taeko Kawai, Felix Liston, Edward Raeburn, and Ivy B. Summerforest. He became a Fellow of the Royal Society of Literature in 1962.</a:t>
            </a:r>
            <a:endParaRPr/>
          </a:p>
        </p:txBody>
      </p:sp>
      <p:pic>
        <p:nvPicPr>
          <p:cNvPr id="249" name="Google Shape;249;p8" descr="James Kirkup"/>
          <p:cNvPicPr preferRelativeResize="0"/>
          <p:nvPr/>
        </p:nvPicPr>
        <p:blipFill rotWithShape="1">
          <a:blip r:embed="rId3">
            <a:alphaModFix/>
          </a:blip>
          <a:srcRect l="22333" r="26681" b="1"/>
          <a:stretch/>
        </p:blipFill>
        <p:spPr>
          <a:xfrm>
            <a:off x="-52346" y="10"/>
            <a:ext cx="5827552" cy="6857990"/>
          </a:xfrm>
          <a:custGeom>
            <a:avLst/>
            <a:gdLst/>
            <a:ahLst/>
            <a:cxnLst/>
            <a:rect l="l" t="t" r="r" b="b"/>
            <a:pathLst>
              <a:path w="5827552" h="6858000" extrusionOk="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a:noFill/>
          <a:ln>
            <a:noFill/>
          </a:ln>
        </p:spPr>
      </p:pic>
      <p:sp>
        <p:nvSpPr>
          <p:cNvPr id="250" name="Google Shape;250;p8" descr="James Kirkup | Poetry | The Guardian"/>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4"/>
        <p:cNvGrpSpPr/>
        <p:nvPr/>
      </p:nvGrpSpPr>
      <p:grpSpPr>
        <a:xfrm>
          <a:off x="0" y="0"/>
          <a:ext cx="0" cy="0"/>
          <a:chOff x="0" y="0"/>
          <a:chExt cx="0" cy="0"/>
        </a:xfrm>
      </p:grpSpPr>
      <p:sp>
        <p:nvSpPr>
          <p:cNvPr id="255" name="Google Shape;255;p9"/>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56" name="Google Shape;256;p9"/>
          <p:cNvSpPr/>
          <p:nvPr/>
        </p:nvSpPr>
        <p:spPr>
          <a:xfrm>
            <a:off x="-1" y="232968"/>
            <a:ext cx="9560477" cy="6625032"/>
          </a:xfrm>
          <a:custGeom>
            <a:avLst/>
            <a:gdLst/>
            <a:ahLst/>
            <a:cxnLst/>
            <a:rect l="l" t="t" r="r" b="b"/>
            <a:pathLst>
              <a:path w="9263816" h="6858000" extrusionOk="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57" name="Google Shape;257;p9"/>
          <p:cNvSpPr/>
          <p:nvPr/>
        </p:nvSpPr>
        <p:spPr>
          <a:xfrm>
            <a:off x="0" y="0"/>
            <a:ext cx="12188952"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pic>
        <p:nvPicPr>
          <p:cNvPr id="258" name="Google Shape;258;p9" descr="Wall of advesive notes with one standing out"/>
          <p:cNvPicPr preferRelativeResize="0"/>
          <p:nvPr/>
        </p:nvPicPr>
        <p:blipFill rotWithShape="1">
          <a:blip r:embed="rId3">
            <a:alphaModFix/>
          </a:blip>
          <a:srcRect t="13655" b="2075"/>
          <a:stretch/>
        </p:blipFill>
        <p:spPr>
          <a:xfrm>
            <a:off x="20" y="10"/>
            <a:ext cx="12191980" cy="6857990"/>
          </a:xfrm>
          <a:prstGeom prst="rect">
            <a:avLst/>
          </a:prstGeom>
          <a:noFill/>
          <a:ln>
            <a:noFill/>
          </a:ln>
        </p:spPr>
      </p:pic>
      <p:sp>
        <p:nvSpPr>
          <p:cNvPr id="259" name="Google Shape;259;p9"/>
          <p:cNvSpPr/>
          <p:nvPr/>
        </p:nvSpPr>
        <p:spPr>
          <a:xfrm rot="10800000">
            <a:off x="9534478" y="3308697"/>
            <a:ext cx="2657521" cy="3554844"/>
          </a:xfrm>
          <a:custGeom>
            <a:avLst/>
            <a:gdLst/>
            <a:ahLst/>
            <a:cxnLst/>
            <a:rect l="l" t="t" r="r" b="b"/>
            <a:pathLst>
              <a:path w="3761741" h="5031909" extrusionOk="0">
                <a:moveTo>
                  <a:pt x="1231997" y="3753085"/>
                </a:moveTo>
                <a:cubicBezTo>
                  <a:pt x="1336336" y="3760459"/>
                  <a:pt x="1435268" y="3817843"/>
                  <a:pt x="1491504" y="3915246"/>
                </a:cubicBezTo>
                <a:cubicBezTo>
                  <a:pt x="1581482" y="4071092"/>
                  <a:pt x="1528085" y="4270371"/>
                  <a:pt x="1372239" y="4360348"/>
                </a:cubicBezTo>
                <a:cubicBezTo>
                  <a:pt x="1216394" y="4450325"/>
                  <a:pt x="1017115" y="4396929"/>
                  <a:pt x="927138" y="4241084"/>
                </a:cubicBezTo>
                <a:cubicBezTo>
                  <a:pt x="837160" y="4085238"/>
                  <a:pt x="890557" y="3885959"/>
                  <a:pt x="1046403" y="3795982"/>
                </a:cubicBezTo>
                <a:cubicBezTo>
                  <a:pt x="1104845" y="3762240"/>
                  <a:pt x="1169394" y="3748660"/>
                  <a:pt x="1231997" y="3753085"/>
                </a:cubicBezTo>
                <a:close/>
                <a:moveTo>
                  <a:pt x="1759997" y="3489191"/>
                </a:moveTo>
                <a:cubicBezTo>
                  <a:pt x="1822331" y="3481456"/>
                  <a:pt x="1886126" y="3510769"/>
                  <a:pt x="1919508" y="3568587"/>
                </a:cubicBezTo>
                <a:cubicBezTo>
                  <a:pt x="1964017" y="3645679"/>
                  <a:pt x="1937603" y="3744256"/>
                  <a:pt x="1860512" y="3788765"/>
                </a:cubicBezTo>
                <a:cubicBezTo>
                  <a:pt x="1783420" y="3833274"/>
                  <a:pt x="1684844" y="3806860"/>
                  <a:pt x="1640334" y="3729768"/>
                </a:cubicBezTo>
                <a:cubicBezTo>
                  <a:pt x="1595825" y="3652677"/>
                  <a:pt x="1622238" y="3554100"/>
                  <a:pt x="1699331" y="3509591"/>
                </a:cubicBezTo>
                <a:cubicBezTo>
                  <a:pt x="1718604" y="3498464"/>
                  <a:pt x="1739219" y="3491769"/>
                  <a:pt x="1759997" y="3489191"/>
                </a:cubicBezTo>
                <a:close/>
                <a:moveTo>
                  <a:pt x="0" y="0"/>
                </a:moveTo>
                <a:lnTo>
                  <a:pt x="3761741" y="0"/>
                </a:lnTo>
                <a:lnTo>
                  <a:pt x="3681829" y="50256"/>
                </a:lnTo>
                <a:cubicBezTo>
                  <a:pt x="3438848" y="191089"/>
                  <a:pt x="3181881" y="311202"/>
                  <a:pt x="2937684" y="451413"/>
                </a:cubicBezTo>
                <a:cubicBezTo>
                  <a:pt x="2479845" y="715229"/>
                  <a:pt x="2214753" y="1139058"/>
                  <a:pt x="2372686" y="1727662"/>
                </a:cubicBezTo>
                <a:cubicBezTo>
                  <a:pt x="2431549" y="1947175"/>
                  <a:pt x="2491082" y="2185236"/>
                  <a:pt x="2465529" y="2404960"/>
                </a:cubicBezTo>
                <a:cubicBezTo>
                  <a:pt x="2399653" y="2971510"/>
                  <a:pt x="2011160" y="3315831"/>
                  <a:pt x="1386395" y="3432457"/>
                </a:cubicBezTo>
                <a:cubicBezTo>
                  <a:pt x="1135728" y="3479297"/>
                  <a:pt x="864140" y="3520006"/>
                  <a:pt x="717407" y="3749372"/>
                </a:cubicBezTo>
                <a:cubicBezTo>
                  <a:pt x="559240" y="3996927"/>
                  <a:pt x="433133" y="4268292"/>
                  <a:pt x="322998" y="4542230"/>
                </a:cubicBezTo>
                <a:cubicBezTo>
                  <a:pt x="247175" y="4731198"/>
                  <a:pt x="151079" y="4898056"/>
                  <a:pt x="7948" y="5025561"/>
                </a:cubicBezTo>
                <a:lnTo>
                  <a:pt x="0" y="5031909"/>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60" name="Google Shape;260;p9"/>
          <p:cNvSpPr/>
          <p:nvPr/>
        </p:nvSpPr>
        <p:spPr>
          <a:xfrm rot="-5400000">
            <a:off x="1555816" y="-1555812"/>
            <a:ext cx="6858000" cy="9969624"/>
          </a:xfrm>
          <a:prstGeom prst="rect">
            <a:avLst/>
          </a:prstGeom>
          <a:gradFill>
            <a:gsLst>
              <a:gs pos="0">
                <a:schemeClr val="dk1"/>
              </a:gs>
              <a:gs pos="41000">
                <a:srgbClr val="000000">
                  <a:alpha val="49803"/>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61" name="Google Shape;261;p9"/>
          <p:cNvSpPr txBox="1">
            <a:spLocks noGrp="1"/>
          </p:cNvSpPr>
          <p:nvPr>
            <p:ph type="title"/>
          </p:nvPr>
        </p:nvSpPr>
        <p:spPr>
          <a:xfrm>
            <a:off x="609600" y="663960"/>
            <a:ext cx="5048250" cy="3228104"/>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FFFF"/>
              </a:buClr>
              <a:buSzPts val="5400"/>
              <a:buFont typeface="Arial"/>
              <a:buNone/>
            </a:pPr>
            <a:r>
              <a:rPr lang="en-IN" sz="5400">
                <a:solidFill>
                  <a:srgbClr val="FFFFFF"/>
                </a:solidFill>
              </a:rPr>
              <a:t>CONTEXT OF THE POEM.</a:t>
            </a:r>
            <a:endParaRPr/>
          </a:p>
        </p:txBody>
      </p:sp>
      <p:sp>
        <p:nvSpPr>
          <p:cNvPr id="262" name="Google Shape;262;p9"/>
          <p:cNvSpPr txBox="1">
            <a:spLocks noGrp="1"/>
          </p:cNvSpPr>
          <p:nvPr>
            <p:ph type="body" idx="1"/>
          </p:nvPr>
        </p:nvSpPr>
        <p:spPr>
          <a:xfrm>
            <a:off x="609600" y="4257675"/>
            <a:ext cx="5048250" cy="1607294"/>
          </a:xfrm>
          <a:prstGeom prst="rect">
            <a:avLst/>
          </a:prstGeom>
          <a:noFill/>
          <a:ln>
            <a:noFill/>
          </a:ln>
        </p:spPr>
        <p:txBody>
          <a:bodyPr spcFirstLastPara="1" wrap="square" lIns="91425" tIns="45700" rIns="91425" bIns="45700" anchor="b" anchorCtr="0">
            <a:normAutofit fontScale="92500" lnSpcReduction="10000"/>
          </a:bodyPr>
          <a:lstStyle/>
          <a:p>
            <a:pPr marL="0" lvl="0" indent="0" algn="l" rtl="0">
              <a:lnSpc>
                <a:spcPct val="110000"/>
              </a:lnSpc>
              <a:spcBef>
                <a:spcPts val="0"/>
              </a:spcBef>
              <a:spcAft>
                <a:spcPts val="0"/>
              </a:spcAft>
              <a:buSzPct val="100000"/>
              <a:buNone/>
            </a:pPr>
            <a:r>
              <a:rPr lang="en-IN" b="1">
                <a:solidFill>
                  <a:srgbClr val="FB2626"/>
                </a:solidFill>
                <a:highlight>
                  <a:srgbClr val="FFFF00"/>
                </a:highlight>
              </a:rPr>
              <a:t>The poem is said to be written around 1940s and was published in 1966. Research on the social and political history of the time when the poem was written.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sp>
        <p:nvSpPr>
          <p:cNvPr id="267" name="Google Shape;267;p10"/>
          <p:cNvSpPr/>
          <p:nvPr/>
        </p:nvSpPr>
        <p:spPr>
          <a:xfrm>
            <a:off x="0" y="0"/>
            <a:ext cx="12188952"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68" name="Google Shape;268;p10"/>
          <p:cNvSpPr/>
          <p:nvPr/>
        </p:nvSpPr>
        <p:spPr>
          <a:xfrm flipH="1">
            <a:off x="5855747" y="-1"/>
            <a:ext cx="6336253" cy="6858001"/>
          </a:xfrm>
          <a:custGeom>
            <a:avLst/>
            <a:gdLst/>
            <a:ahLst/>
            <a:cxnLst/>
            <a:rect l="l" t="t" r="r" b="b"/>
            <a:pathLst>
              <a:path w="6336253" h="6858001" extrusionOk="0">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69" name="Google Shape;269;p10"/>
          <p:cNvSpPr txBox="1">
            <a:spLocks noGrp="1"/>
          </p:cNvSpPr>
          <p:nvPr>
            <p:ph type="title"/>
          </p:nvPr>
        </p:nvSpPr>
        <p:spPr>
          <a:xfrm>
            <a:off x="609600" y="552782"/>
            <a:ext cx="5545870" cy="165852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400"/>
              <a:buFont typeface="Arial"/>
              <a:buNone/>
            </a:pPr>
            <a:r>
              <a:rPr lang="en-IN"/>
              <a:t>TITLE OF THE POEM!</a:t>
            </a:r>
            <a:endParaRPr/>
          </a:p>
        </p:txBody>
      </p:sp>
      <p:sp>
        <p:nvSpPr>
          <p:cNvPr id="270" name="Google Shape;270;p10"/>
          <p:cNvSpPr txBox="1">
            <a:spLocks noGrp="1"/>
          </p:cNvSpPr>
          <p:nvPr>
            <p:ph type="body" idx="1"/>
          </p:nvPr>
        </p:nvSpPr>
        <p:spPr>
          <a:xfrm>
            <a:off x="609600" y="2548521"/>
            <a:ext cx="5545867" cy="3470616"/>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000"/>
              <a:buNone/>
            </a:pPr>
            <a:r>
              <a:rPr lang="en-IN"/>
              <a:t>Share your views on the title of the poem.</a:t>
            </a:r>
            <a:endParaRPr/>
          </a:p>
          <a:p>
            <a:pPr marL="0" lvl="0" indent="0" algn="l" rtl="0">
              <a:lnSpc>
                <a:spcPct val="110000"/>
              </a:lnSpc>
              <a:spcBef>
                <a:spcPts val="1000"/>
              </a:spcBef>
              <a:spcAft>
                <a:spcPts val="0"/>
              </a:spcAft>
              <a:buSzPts val="2000"/>
              <a:buNone/>
            </a:pPr>
            <a:r>
              <a:rPr lang="en-IN"/>
              <a:t>What does the poet wish to suggest through the title?</a:t>
            </a:r>
            <a:endParaRPr/>
          </a:p>
          <a:p>
            <a:pPr marL="0" lvl="0" indent="0" algn="l" rtl="0">
              <a:lnSpc>
                <a:spcPct val="110000"/>
              </a:lnSpc>
              <a:spcBef>
                <a:spcPts val="1000"/>
              </a:spcBef>
              <a:spcAft>
                <a:spcPts val="0"/>
              </a:spcAft>
              <a:buSzPts val="2000"/>
              <a:buNone/>
            </a:pPr>
            <a:r>
              <a:rPr lang="en-IN"/>
              <a:t>How are we similar despite the difference in our national identities?</a:t>
            </a:r>
            <a:endParaRPr/>
          </a:p>
          <a:p>
            <a:pPr marL="0" lvl="0" indent="0" algn="l" rtl="0">
              <a:lnSpc>
                <a:spcPct val="110000"/>
              </a:lnSpc>
              <a:spcBef>
                <a:spcPts val="1000"/>
              </a:spcBef>
              <a:spcAft>
                <a:spcPts val="0"/>
              </a:spcAft>
              <a:buSzPts val="2000"/>
              <a:buNone/>
            </a:pPr>
            <a:endParaRPr/>
          </a:p>
        </p:txBody>
      </p:sp>
      <p:pic>
        <p:nvPicPr>
          <p:cNvPr id="271" name="Google Shape;271;p10" descr="Summary of No Men are Foreign Class 9th Beehive"/>
          <p:cNvPicPr preferRelativeResize="0"/>
          <p:nvPr/>
        </p:nvPicPr>
        <p:blipFill rotWithShape="1">
          <a:blip r:embed="rId3">
            <a:alphaModFix/>
          </a:blip>
          <a:srcRect/>
          <a:stretch/>
        </p:blipFill>
        <p:spPr>
          <a:xfrm>
            <a:off x="7293116" y="1538298"/>
            <a:ext cx="4289283" cy="3606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8"/>
        <p:cNvGrpSpPr/>
        <p:nvPr/>
      </p:nvGrpSpPr>
      <p:grpSpPr>
        <a:xfrm>
          <a:off x="0" y="0"/>
          <a:ext cx="0" cy="0"/>
          <a:chOff x="0" y="0"/>
          <a:chExt cx="0" cy="0"/>
        </a:xfrm>
      </p:grpSpPr>
      <p:sp>
        <p:nvSpPr>
          <p:cNvPr id="109" name="Google Shape;109;p2"/>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10" name="Google Shape;110;p2"/>
          <p:cNvSpPr/>
          <p:nvPr/>
        </p:nvSpPr>
        <p:spPr>
          <a:xfrm>
            <a:off x="-1" y="232968"/>
            <a:ext cx="9560477" cy="6625032"/>
          </a:xfrm>
          <a:custGeom>
            <a:avLst/>
            <a:gdLst/>
            <a:ahLst/>
            <a:cxnLst/>
            <a:rect l="l" t="t" r="r" b="b"/>
            <a:pathLst>
              <a:path w="9263816" h="6858000" extrusionOk="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11" name="Google Shape;111;p2"/>
          <p:cNvSpPr/>
          <p:nvPr/>
        </p:nvSpPr>
        <p:spPr>
          <a:xfrm>
            <a:off x="0" y="0"/>
            <a:ext cx="12188952"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112" name="Google Shape;112;p2" descr="Men Unite People Different Nationalities Set Social Media Vector Image  Stock Vector Image by ©Veronika_S #357170594"/>
          <p:cNvPicPr preferRelativeResize="0"/>
          <p:nvPr/>
        </p:nvPicPr>
        <p:blipFill rotWithShape="1">
          <a:blip r:embed="rId3">
            <a:alphaModFix/>
          </a:blip>
          <a:srcRect t="608" r="1" b="1"/>
          <a:stretch/>
        </p:blipFill>
        <p:spPr>
          <a:xfrm>
            <a:off x="-74645" y="10"/>
            <a:ext cx="12266645" cy="6857990"/>
          </a:xfrm>
          <a:prstGeom prst="rect">
            <a:avLst/>
          </a:prstGeom>
          <a:noFill/>
          <a:ln>
            <a:noFill/>
          </a:ln>
        </p:spPr>
      </p:pic>
      <p:sp>
        <p:nvSpPr>
          <p:cNvPr id="113" name="Google Shape;113;p2"/>
          <p:cNvSpPr/>
          <p:nvPr/>
        </p:nvSpPr>
        <p:spPr>
          <a:xfrm rot="5400000">
            <a:off x="2594300" y="-2692650"/>
            <a:ext cx="6854100" cy="12239400"/>
          </a:xfrm>
          <a:prstGeom prst="rect">
            <a:avLst/>
          </a:prstGeom>
          <a:gradFill>
            <a:gsLst>
              <a:gs pos="0">
                <a:schemeClr val="dk1"/>
              </a:gs>
              <a:gs pos="55000">
                <a:srgbClr val="000000">
                  <a:alpha val="45882"/>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14" name="Google Shape;114;p2"/>
          <p:cNvSpPr txBox="1">
            <a:spLocks noGrp="1"/>
          </p:cNvSpPr>
          <p:nvPr>
            <p:ph type="title"/>
          </p:nvPr>
        </p:nvSpPr>
        <p:spPr>
          <a:xfrm>
            <a:off x="4794742" y="663960"/>
            <a:ext cx="6787658" cy="3594112"/>
          </a:xfrm>
          <a:prstGeom prst="rect">
            <a:avLst/>
          </a:prstGeom>
          <a:noFill/>
          <a:ln>
            <a:noFill/>
          </a:ln>
        </p:spPr>
        <p:txBody>
          <a:bodyPr spcFirstLastPara="1" wrap="square" lIns="91425" tIns="45700" rIns="91425" bIns="45700" anchor="t" anchorCtr="0">
            <a:normAutofit/>
          </a:bodyPr>
          <a:lstStyle/>
          <a:p>
            <a:pPr marL="457200" lvl="0" indent="-457200" algn="r" rtl="0">
              <a:lnSpc>
                <a:spcPct val="90000"/>
              </a:lnSpc>
              <a:spcBef>
                <a:spcPts val="0"/>
              </a:spcBef>
              <a:spcAft>
                <a:spcPts val="0"/>
              </a:spcAft>
              <a:buClr>
                <a:srgbClr val="FFFFFF"/>
              </a:buClr>
              <a:buSzPts val="2600"/>
              <a:buFont typeface="Arial"/>
              <a:buNone/>
            </a:pPr>
            <a:r>
              <a:rPr lang="en-IN" sz="2600">
                <a:solidFill>
                  <a:srgbClr val="FFFFFF"/>
                </a:solidFill>
              </a:rPr>
              <a:t>What image comes to your mind when you think of the word ‘foreign’?</a:t>
            </a:r>
            <a:br>
              <a:rPr lang="en-IN" sz="2600">
                <a:solidFill>
                  <a:srgbClr val="FFFFFF"/>
                </a:solidFill>
              </a:rPr>
            </a:br>
            <a:br>
              <a:rPr lang="en-IN" sz="2600">
                <a:solidFill>
                  <a:srgbClr val="FFFFFF"/>
                </a:solidFill>
              </a:rPr>
            </a:br>
            <a:r>
              <a:rPr lang="en-IN" sz="2600">
                <a:solidFill>
                  <a:srgbClr val="FFFFFF"/>
                </a:solidFill>
              </a:rPr>
              <a:t>How are we different from the people of other nationalities? Do you think these differences should become the factors for discrimination?</a:t>
            </a:r>
            <a:br>
              <a:rPr lang="en-IN" sz="2600">
                <a:solidFill>
                  <a:srgbClr val="FFFFFF"/>
                </a:solidFill>
              </a:rPr>
            </a:br>
            <a:endParaRPr sz="2600">
              <a:solidFill>
                <a:srgbClr val="FFFFFF"/>
              </a:solidFill>
            </a:endParaRPr>
          </a:p>
        </p:txBody>
      </p:sp>
      <p:sp>
        <p:nvSpPr>
          <p:cNvPr id="115" name="Google Shape;115;p2"/>
          <p:cNvSpPr/>
          <p:nvPr/>
        </p:nvSpPr>
        <p:spPr>
          <a:xfrm>
            <a:off x="0" y="0"/>
            <a:ext cx="2432630" cy="2848482"/>
          </a:xfrm>
          <a:custGeom>
            <a:avLst/>
            <a:gdLst/>
            <a:ahLst/>
            <a:cxnLst/>
            <a:rect l="l" t="t" r="r" b="b"/>
            <a:pathLst>
              <a:path w="2432630" h="2848482" extrusionOk="0">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7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1"/>
          <p:cNvSpPr txBox="1">
            <a:spLocks noGrp="1"/>
          </p:cNvSpPr>
          <p:nvPr>
            <p:ph type="title"/>
          </p:nvPr>
        </p:nvSpPr>
        <p:spPr>
          <a:xfrm>
            <a:off x="609600" y="557784"/>
            <a:ext cx="10972800" cy="1325563"/>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dk1"/>
              </a:buClr>
              <a:buSzPct val="100000"/>
              <a:buFont typeface="Arial"/>
              <a:buNone/>
            </a:pPr>
            <a:r>
              <a:rPr lang="en-IN"/>
              <a:t>Poem - No Men Are Foreign. (1st Reading)</a:t>
            </a:r>
            <a:endParaRPr/>
          </a:p>
          <a:p>
            <a:pPr marL="0" lvl="0" indent="0" algn="l" rtl="0">
              <a:lnSpc>
                <a:spcPct val="100000"/>
              </a:lnSpc>
              <a:spcBef>
                <a:spcPts val="0"/>
              </a:spcBef>
              <a:spcAft>
                <a:spcPts val="0"/>
              </a:spcAft>
              <a:buClr>
                <a:schemeClr val="dk1"/>
              </a:buClr>
              <a:buSzPct val="100000"/>
              <a:buFont typeface="Arial"/>
              <a:buNone/>
            </a:pPr>
            <a:r>
              <a:rPr lang="en-IN"/>
              <a:t>Purpose: Identify Word Clusters</a:t>
            </a:r>
            <a:endParaRPr/>
          </a:p>
        </p:txBody>
      </p:sp>
      <p:sp>
        <p:nvSpPr>
          <p:cNvPr id="277" name="Google Shape;277;p11"/>
          <p:cNvSpPr txBox="1">
            <a:spLocks noGrp="1"/>
          </p:cNvSpPr>
          <p:nvPr>
            <p:ph type="body" idx="1"/>
          </p:nvPr>
        </p:nvSpPr>
        <p:spPr>
          <a:xfrm>
            <a:off x="309650" y="2124024"/>
            <a:ext cx="11376900" cy="46194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SzPts val="2000"/>
              <a:buNone/>
            </a:pPr>
            <a:r>
              <a:rPr lang="en-IN" b="1"/>
              <a:t>Remember, no men are strange, no countries foreign   (Purpose of the word- Remember)</a:t>
            </a:r>
            <a:br>
              <a:rPr lang="en-IN" b="1"/>
            </a:br>
            <a:br>
              <a:rPr lang="en-IN" b="1"/>
            </a:br>
            <a:r>
              <a:rPr lang="en-IN" b="1"/>
              <a:t>Beneath all uniforms, a single body breathes. </a:t>
            </a:r>
            <a:br>
              <a:rPr lang="en-IN" b="1"/>
            </a:br>
            <a:br>
              <a:rPr lang="en-IN" b="1"/>
            </a:br>
            <a:r>
              <a:rPr lang="en-IN" b="1"/>
              <a:t>Like ours: the land our brothers walk upon</a:t>
            </a:r>
            <a:br>
              <a:rPr lang="en-IN" b="1"/>
            </a:br>
            <a:br>
              <a:rPr lang="en-IN" b="1"/>
            </a:br>
            <a:r>
              <a:rPr lang="en-IN" b="1"/>
              <a:t>Is earth like this, in which we all shall lie.</a:t>
            </a:r>
            <a:br>
              <a:rPr lang="en-IN" b="1"/>
            </a:br>
            <a:br>
              <a:rPr lang="en-IN" b="1"/>
            </a:br>
            <a:r>
              <a:rPr lang="en-IN" b="1"/>
              <a:t>They, too, aware of sun and air and water,</a:t>
            </a:r>
            <a:br>
              <a:rPr lang="en-IN" b="1"/>
            </a:br>
            <a:br>
              <a:rPr lang="en-IN" b="1"/>
            </a:br>
            <a:r>
              <a:rPr lang="en-IN" b="1"/>
              <a:t>Are fed by peaceful harvests, by war’s long winter starv’d.</a:t>
            </a:r>
            <a:br>
              <a:rPr lang="en-IN" b="1"/>
            </a:br>
            <a:br>
              <a:rPr lang="en-IN" b="1"/>
            </a:br>
            <a:r>
              <a:rPr lang="en-IN" b="1"/>
              <a:t>Their hands are ours, and in their lines we read</a:t>
            </a:r>
            <a:br>
              <a:rPr lang="en-IN" b="1"/>
            </a:br>
            <a:br>
              <a:rPr lang="en-IN" b="1"/>
            </a:br>
            <a:r>
              <a:rPr lang="en-IN" b="1"/>
              <a:t>A labour not different from our own.</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2"/>
          <p:cNvSpPr txBox="1">
            <a:spLocks noGrp="1"/>
          </p:cNvSpPr>
          <p:nvPr>
            <p:ph type="title"/>
          </p:nvPr>
        </p:nvSpPr>
        <p:spPr>
          <a:xfrm>
            <a:off x="609600" y="557784"/>
            <a:ext cx="10972800" cy="132556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400"/>
              <a:buFont typeface="Arial"/>
              <a:buNone/>
            </a:pPr>
            <a:endParaRPr/>
          </a:p>
        </p:txBody>
      </p:sp>
      <p:sp>
        <p:nvSpPr>
          <p:cNvPr id="283" name="Google Shape;283;p12"/>
          <p:cNvSpPr txBox="1">
            <a:spLocks noGrp="1"/>
          </p:cNvSpPr>
          <p:nvPr>
            <p:ph type="body" idx="1"/>
          </p:nvPr>
        </p:nvSpPr>
        <p:spPr>
          <a:xfrm>
            <a:off x="414338" y="402985"/>
            <a:ext cx="11168062" cy="6372953"/>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SzPts val="1600"/>
              <a:buNone/>
            </a:pPr>
            <a:r>
              <a:rPr lang="en-IN" sz="1600" b="1"/>
              <a:t>Remember they have eyes like ours that wake</a:t>
            </a:r>
            <a:br>
              <a:rPr lang="en-IN" sz="1600" b="1"/>
            </a:br>
            <a:br>
              <a:rPr lang="en-IN" sz="1600" b="1"/>
            </a:br>
            <a:r>
              <a:rPr lang="en-IN" sz="1600" b="1"/>
              <a:t>Or sleep, and strength that can be won</a:t>
            </a:r>
            <a:br>
              <a:rPr lang="en-IN" sz="1600" b="1"/>
            </a:br>
            <a:br>
              <a:rPr lang="en-IN" sz="1600" b="1"/>
            </a:br>
            <a:r>
              <a:rPr lang="en-IN" sz="1600" b="1"/>
              <a:t>By love. In every land is common life</a:t>
            </a:r>
            <a:br>
              <a:rPr lang="en-IN" sz="1600" b="1"/>
            </a:br>
            <a:br>
              <a:rPr lang="en-IN" sz="1600" b="1"/>
            </a:br>
            <a:r>
              <a:rPr lang="en-IN" sz="1600" b="1"/>
              <a:t>That all can recognise and understand.</a:t>
            </a:r>
            <a:br>
              <a:rPr lang="en-IN" sz="1600" b="1"/>
            </a:br>
            <a:br>
              <a:rPr lang="en-IN" sz="1600" b="1"/>
            </a:br>
            <a:r>
              <a:rPr lang="en-IN" sz="1600" b="1"/>
              <a:t>Let us remember, whenever we are told</a:t>
            </a:r>
            <a:br>
              <a:rPr lang="en-IN" sz="1600" b="1"/>
            </a:br>
            <a:br>
              <a:rPr lang="en-IN" sz="1600" b="1"/>
            </a:br>
            <a:r>
              <a:rPr lang="en-IN" sz="1600" b="1"/>
              <a:t>To hate our brothers, it is ourselves</a:t>
            </a:r>
            <a:br>
              <a:rPr lang="en-IN" sz="1600" b="1"/>
            </a:br>
            <a:br>
              <a:rPr lang="en-IN" sz="1600" b="1"/>
            </a:br>
            <a:r>
              <a:rPr lang="en-IN" sz="1600" b="1"/>
              <a:t>That we shall dispossess, betray, condemn.</a:t>
            </a:r>
            <a:br>
              <a:rPr lang="en-IN" sz="1600" b="1"/>
            </a:br>
            <a:br>
              <a:rPr lang="en-IN" sz="1600" b="1"/>
            </a:br>
            <a:r>
              <a:rPr lang="en-IN" sz="1600" b="1"/>
              <a:t>Remember, we who take arms against each other</a:t>
            </a:r>
            <a:br>
              <a:rPr lang="en-IN" sz="1600" b="1"/>
            </a:br>
            <a:br>
              <a:rPr lang="en-IN" sz="1600" b="1"/>
            </a:br>
            <a:r>
              <a:rPr lang="en-IN" sz="1600" b="1"/>
              <a:t>It is the human earth that we defile.</a:t>
            </a:r>
            <a:br>
              <a:rPr lang="en-IN" sz="1600" b="1"/>
            </a:br>
            <a:br>
              <a:rPr lang="en-IN" sz="1600" b="1"/>
            </a:br>
            <a:r>
              <a:rPr lang="en-IN" sz="1600" b="1"/>
              <a:t>Our hells of fire and dust outrage the innocence</a:t>
            </a:r>
            <a:br>
              <a:rPr lang="en-IN" sz="1600" b="1"/>
            </a:br>
            <a:br>
              <a:rPr lang="en-IN" sz="1600" b="1"/>
            </a:br>
            <a:r>
              <a:rPr lang="en-IN" sz="1600" b="1"/>
              <a:t>Of air that is everywhere our own,</a:t>
            </a:r>
            <a:br>
              <a:rPr lang="en-IN" sz="1600" b="1"/>
            </a:br>
            <a:br>
              <a:rPr lang="en-IN" sz="1600" b="1"/>
            </a:br>
            <a:r>
              <a:rPr lang="en-IN" sz="1600" b="1"/>
              <a:t>Remember, no men are foreign, and no countries strange.</a:t>
            </a:r>
            <a:br>
              <a:rPr lang="en-IN" sz="1600" b="1"/>
            </a:br>
            <a:endParaRPr sz="16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3"/>
          <p:cNvSpPr txBox="1">
            <a:spLocks noGrp="1"/>
          </p:cNvSpPr>
          <p:nvPr>
            <p:ph type="title"/>
          </p:nvPr>
        </p:nvSpPr>
        <p:spPr>
          <a:xfrm>
            <a:off x="609600" y="557784"/>
            <a:ext cx="10972800" cy="132556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400"/>
              <a:buFont typeface="Arial"/>
              <a:buNone/>
            </a:pPr>
            <a:r>
              <a:rPr lang="en-IN"/>
              <a:t>Read and Reflect!</a:t>
            </a:r>
            <a:endParaRPr/>
          </a:p>
        </p:txBody>
      </p:sp>
      <p:sp>
        <p:nvSpPr>
          <p:cNvPr id="289" name="Google Shape;289;p13"/>
          <p:cNvSpPr txBox="1">
            <a:spLocks noGrp="1"/>
          </p:cNvSpPr>
          <p:nvPr>
            <p:ph type="body" idx="1"/>
          </p:nvPr>
        </p:nvSpPr>
        <p:spPr>
          <a:xfrm>
            <a:off x="609600" y="2081369"/>
            <a:ext cx="5410200" cy="4095593"/>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000"/>
              <a:buNone/>
            </a:pPr>
            <a:r>
              <a:rPr lang="en-IN" b="1"/>
              <a:t>Remember, no men are strange, no countries foreign</a:t>
            </a:r>
            <a:br>
              <a:rPr lang="en-IN" b="1"/>
            </a:br>
            <a:br>
              <a:rPr lang="en-IN" b="1"/>
            </a:br>
            <a:r>
              <a:rPr lang="en-IN" b="1"/>
              <a:t>Beneath all uniforms, a single body breathes</a:t>
            </a:r>
            <a:br>
              <a:rPr lang="en-IN" b="1"/>
            </a:br>
            <a:br>
              <a:rPr lang="en-IN" b="1"/>
            </a:br>
            <a:r>
              <a:rPr lang="en-IN" b="1"/>
              <a:t>Like ours: the land our brothers walk upon</a:t>
            </a:r>
            <a:br>
              <a:rPr lang="en-IN" b="1"/>
            </a:br>
            <a:br>
              <a:rPr lang="en-IN" b="1"/>
            </a:br>
            <a:r>
              <a:rPr lang="en-IN" b="1"/>
              <a:t>Is earth like this, in which we all shall lie.</a:t>
            </a:r>
            <a:br>
              <a:rPr lang="en-IN" b="1"/>
            </a:br>
            <a:endParaRPr/>
          </a:p>
        </p:txBody>
      </p:sp>
      <p:sp>
        <p:nvSpPr>
          <p:cNvPr id="290" name="Google Shape;290;p13"/>
          <p:cNvSpPr txBox="1">
            <a:spLocks noGrp="1"/>
          </p:cNvSpPr>
          <p:nvPr>
            <p:ph type="body" idx="2"/>
          </p:nvPr>
        </p:nvSpPr>
        <p:spPr>
          <a:xfrm>
            <a:off x="6172202" y="2081369"/>
            <a:ext cx="5410200" cy="4095593"/>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000"/>
              <a:buNone/>
            </a:pPr>
            <a:r>
              <a:rPr lang="en-IN"/>
              <a:t>The poem begins with an imperative command, “Remember”.  Can you identify the poetic device?</a:t>
            </a:r>
            <a:endParaRPr/>
          </a:p>
          <a:p>
            <a:pPr marL="0" lvl="0" indent="0" algn="l" rtl="0">
              <a:lnSpc>
                <a:spcPct val="110000"/>
              </a:lnSpc>
              <a:spcBef>
                <a:spcPts val="1000"/>
              </a:spcBef>
              <a:spcAft>
                <a:spcPts val="0"/>
              </a:spcAft>
              <a:buSzPts val="2000"/>
              <a:buNone/>
            </a:pPr>
            <a:r>
              <a:rPr lang="en-IN"/>
              <a:t>What does  the poet mean by, “beneath all uniforms a single body breathes”? What uniforms is he talking about? </a:t>
            </a:r>
            <a:endParaRPr/>
          </a:p>
          <a:p>
            <a:pPr marL="0" lvl="0" indent="0" algn="l" rtl="0">
              <a:lnSpc>
                <a:spcPct val="110000"/>
              </a:lnSpc>
              <a:spcBef>
                <a:spcPts val="1000"/>
              </a:spcBef>
              <a:spcAft>
                <a:spcPts val="0"/>
              </a:spcAft>
              <a:buSzPts val="200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0">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4"/>
          <p:cNvSpPr txBox="1">
            <a:spLocks noGrp="1"/>
          </p:cNvSpPr>
          <p:nvPr>
            <p:ph type="title"/>
          </p:nvPr>
        </p:nvSpPr>
        <p:spPr>
          <a:xfrm>
            <a:off x="609600" y="557784"/>
            <a:ext cx="10972800" cy="132556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400"/>
              <a:buFont typeface="Arial"/>
              <a:buNone/>
            </a:pPr>
            <a:endParaRPr/>
          </a:p>
        </p:txBody>
      </p:sp>
      <p:sp>
        <p:nvSpPr>
          <p:cNvPr id="296" name="Google Shape;296;p14"/>
          <p:cNvSpPr txBox="1">
            <a:spLocks noGrp="1"/>
          </p:cNvSpPr>
          <p:nvPr>
            <p:ph type="body" idx="1"/>
          </p:nvPr>
        </p:nvSpPr>
        <p:spPr>
          <a:xfrm>
            <a:off x="609600" y="2081369"/>
            <a:ext cx="5410200" cy="4095593"/>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10000"/>
              </a:lnSpc>
              <a:spcBef>
                <a:spcPts val="0"/>
              </a:spcBef>
              <a:spcAft>
                <a:spcPts val="0"/>
              </a:spcAft>
              <a:buSzPct val="100000"/>
              <a:buNone/>
            </a:pPr>
            <a:r>
              <a:rPr lang="en-IN" b="1"/>
              <a:t>They, too, aware of sun and air and water,</a:t>
            </a:r>
            <a:br>
              <a:rPr lang="en-IN" b="1"/>
            </a:br>
            <a:br>
              <a:rPr lang="en-IN" b="1"/>
            </a:br>
            <a:r>
              <a:rPr lang="en-IN" b="1"/>
              <a:t>Are fed by peaceful harvests, by war’s long winter starv’d.</a:t>
            </a:r>
            <a:br>
              <a:rPr lang="en-IN" b="1"/>
            </a:br>
            <a:br>
              <a:rPr lang="en-IN" b="1"/>
            </a:br>
            <a:r>
              <a:rPr lang="en-IN" b="1"/>
              <a:t>Their hands are ours, and in their lines we read</a:t>
            </a:r>
            <a:endParaRPr/>
          </a:p>
          <a:p>
            <a:pPr marL="0" lvl="0" indent="0" algn="l" rtl="0">
              <a:lnSpc>
                <a:spcPct val="110000"/>
              </a:lnSpc>
              <a:spcBef>
                <a:spcPts val="1000"/>
              </a:spcBef>
              <a:spcAft>
                <a:spcPts val="0"/>
              </a:spcAft>
              <a:buSzPct val="100000"/>
              <a:buNone/>
            </a:pPr>
            <a:r>
              <a:rPr lang="en-IN" b="1"/>
              <a:t>Remember they have eyes like ours that wake</a:t>
            </a:r>
            <a:br>
              <a:rPr lang="en-IN" b="1"/>
            </a:br>
            <a:br>
              <a:rPr lang="en-IN" b="1"/>
            </a:br>
            <a:r>
              <a:rPr lang="en-IN" b="1"/>
              <a:t>Or sleep, and strength that can be won</a:t>
            </a:r>
            <a:br>
              <a:rPr lang="en-IN" b="1"/>
            </a:br>
            <a:br>
              <a:rPr lang="en-IN" b="1"/>
            </a:br>
            <a:r>
              <a:rPr lang="en-IN" b="1"/>
              <a:t>By love. In every land is common life</a:t>
            </a:r>
            <a:br>
              <a:rPr lang="en-IN" b="1"/>
            </a:br>
            <a:br>
              <a:rPr lang="en-IN" b="1"/>
            </a:br>
            <a:r>
              <a:rPr lang="en-IN" b="1"/>
              <a:t>That all can recognise and understand.</a:t>
            </a:r>
            <a:br>
              <a:rPr lang="en-IN" b="1"/>
            </a:br>
            <a:endParaRPr/>
          </a:p>
        </p:txBody>
      </p:sp>
      <p:sp>
        <p:nvSpPr>
          <p:cNvPr id="297" name="Google Shape;297;p14"/>
          <p:cNvSpPr txBox="1">
            <a:spLocks noGrp="1"/>
          </p:cNvSpPr>
          <p:nvPr>
            <p:ph type="body" idx="2"/>
          </p:nvPr>
        </p:nvSpPr>
        <p:spPr>
          <a:xfrm>
            <a:off x="6172202" y="2081369"/>
            <a:ext cx="5410200" cy="4095593"/>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10000"/>
              </a:lnSpc>
              <a:spcBef>
                <a:spcPts val="0"/>
              </a:spcBef>
              <a:spcAft>
                <a:spcPts val="0"/>
              </a:spcAft>
              <a:buSzPct val="100000"/>
              <a:buNone/>
            </a:pPr>
            <a:endParaRPr/>
          </a:p>
          <a:p>
            <a:pPr marL="0" lvl="0" indent="0" algn="l" rtl="0">
              <a:lnSpc>
                <a:spcPct val="110000"/>
              </a:lnSpc>
              <a:spcBef>
                <a:spcPts val="1000"/>
              </a:spcBef>
              <a:spcAft>
                <a:spcPts val="0"/>
              </a:spcAft>
              <a:buSzPct val="100000"/>
              <a:buNone/>
            </a:pPr>
            <a:r>
              <a:rPr lang="en-IN"/>
              <a:t>What does the poet mean by , “war’s long starved winter”? Why is war being compared to winter? Comment on the nature of comparison.</a:t>
            </a:r>
            <a:endParaRPr/>
          </a:p>
          <a:p>
            <a:pPr marL="0" lvl="0" indent="0" algn="l" rtl="0">
              <a:lnSpc>
                <a:spcPct val="110000"/>
              </a:lnSpc>
              <a:spcBef>
                <a:spcPts val="1000"/>
              </a:spcBef>
              <a:spcAft>
                <a:spcPts val="0"/>
              </a:spcAft>
              <a:buSzPct val="100000"/>
              <a:buNone/>
            </a:pPr>
            <a:endParaRPr/>
          </a:p>
          <a:p>
            <a:pPr marL="0" lvl="0" indent="0" algn="l" rtl="0">
              <a:lnSpc>
                <a:spcPct val="110000"/>
              </a:lnSpc>
              <a:spcBef>
                <a:spcPts val="1000"/>
              </a:spcBef>
              <a:spcAft>
                <a:spcPts val="0"/>
              </a:spcAft>
              <a:buSzPct val="100000"/>
              <a:buNone/>
            </a:pPr>
            <a:r>
              <a:rPr lang="en-IN"/>
              <a:t>The poet is constantly reinstating the similarities between people separated by borders. What does it signify?</a:t>
            </a:r>
            <a:endParaRPr/>
          </a:p>
          <a:p>
            <a:pPr marL="0" lvl="0" indent="0" algn="l" rtl="0">
              <a:lnSpc>
                <a:spcPct val="110000"/>
              </a:lnSpc>
              <a:spcBef>
                <a:spcPts val="1000"/>
              </a:spcBef>
              <a:spcAft>
                <a:spcPts val="0"/>
              </a:spcAft>
              <a:buSzPct val="1000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01"/>
        <p:cNvGrpSpPr/>
        <p:nvPr/>
      </p:nvGrpSpPr>
      <p:grpSpPr>
        <a:xfrm>
          <a:off x="0" y="0"/>
          <a:ext cx="0" cy="0"/>
          <a:chOff x="0" y="0"/>
          <a:chExt cx="0" cy="0"/>
        </a:xfrm>
      </p:grpSpPr>
      <p:sp>
        <p:nvSpPr>
          <p:cNvPr id="302" name="Google Shape;302;p15"/>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03" name="Google Shape;303;p15"/>
          <p:cNvSpPr/>
          <p:nvPr/>
        </p:nvSpPr>
        <p:spPr>
          <a:xfrm>
            <a:off x="-1" y="232968"/>
            <a:ext cx="9560477" cy="6625032"/>
          </a:xfrm>
          <a:custGeom>
            <a:avLst/>
            <a:gdLst/>
            <a:ahLst/>
            <a:cxnLst/>
            <a:rect l="l" t="t" r="r" b="b"/>
            <a:pathLst>
              <a:path w="9263816" h="6858000" extrusionOk="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04" name="Google Shape;304;p15"/>
          <p:cNvSpPr/>
          <p:nvPr/>
        </p:nvSpPr>
        <p:spPr>
          <a:xfrm>
            <a:off x="0" y="0"/>
            <a:ext cx="12188952"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05" name="Google Shape;305;p15"/>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06" name="Google Shape;306;p15"/>
          <p:cNvSpPr/>
          <p:nvPr/>
        </p:nvSpPr>
        <p:spPr>
          <a:xfrm>
            <a:off x="6339564" y="0"/>
            <a:ext cx="5778237" cy="6858000"/>
          </a:xfrm>
          <a:custGeom>
            <a:avLst/>
            <a:gdLst/>
            <a:ahLst/>
            <a:cxnLst/>
            <a:rect l="l" t="t" r="r" b="b"/>
            <a:pathLst>
              <a:path w="5778237" h="6858000" extrusionOk="0">
                <a:moveTo>
                  <a:pt x="962670" y="4174607"/>
                </a:moveTo>
                <a:cubicBezTo>
                  <a:pt x="1245170" y="4174607"/>
                  <a:pt x="1474181" y="4403618"/>
                  <a:pt x="1474181" y="4686119"/>
                </a:cubicBezTo>
                <a:cubicBezTo>
                  <a:pt x="1474181" y="4968619"/>
                  <a:pt x="1245170" y="5197630"/>
                  <a:pt x="962670" y="5197630"/>
                </a:cubicBezTo>
                <a:cubicBezTo>
                  <a:pt x="680169" y="5197630"/>
                  <a:pt x="451158" y="4968619"/>
                  <a:pt x="451158" y="4686119"/>
                </a:cubicBezTo>
                <a:cubicBezTo>
                  <a:pt x="451158" y="4403618"/>
                  <a:pt x="680169" y="4174607"/>
                  <a:pt x="962670" y="4174607"/>
                </a:cubicBezTo>
                <a:close/>
                <a:moveTo>
                  <a:pt x="737090" y="194466"/>
                </a:moveTo>
                <a:cubicBezTo>
                  <a:pt x="1144174" y="194466"/>
                  <a:pt x="1474181" y="524473"/>
                  <a:pt x="1474181" y="931557"/>
                </a:cubicBezTo>
                <a:cubicBezTo>
                  <a:pt x="1474181" y="1338641"/>
                  <a:pt x="1144174" y="1668648"/>
                  <a:pt x="737090" y="1668648"/>
                </a:cubicBezTo>
                <a:cubicBezTo>
                  <a:pt x="330006" y="1668648"/>
                  <a:pt x="0" y="1338641"/>
                  <a:pt x="0" y="931557"/>
                </a:cubicBezTo>
                <a:cubicBezTo>
                  <a:pt x="0" y="524473"/>
                  <a:pt x="330006" y="194466"/>
                  <a:pt x="737090" y="194466"/>
                </a:cubicBezTo>
                <a:close/>
                <a:moveTo>
                  <a:pt x="1374646" y="0"/>
                </a:moveTo>
                <a:lnTo>
                  <a:pt x="4134163" y="0"/>
                </a:lnTo>
                <a:lnTo>
                  <a:pt x="4165561" y="7287"/>
                </a:lnTo>
                <a:cubicBezTo>
                  <a:pt x="4200796" y="11754"/>
                  <a:pt x="4237397" y="12651"/>
                  <a:pt x="4275624" y="9505"/>
                </a:cubicBezTo>
                <a:lnTo>
                  <a:pt x="4329201" y="0"/>
                </a:lnTo>
                <a:lnTo>
                  <a:pt x="5778237" y="0"/>
                </a:lnTo>
                <a:lnTo>
                  <a:pt x="5778237" y="6858000"/>
                </a:lnTo>
                <a:lnTo>
                  <a:pt x="4275784" y="6858000"/>
                </a:lnTo>
                <a:lnTo>
                  <a:pt x="4239021" y="6786833"/>
                </a:lnTo>
                <a:cubicBezTo>
                  <a:pt x="4155316" y="6643599"/>
                  <a:pt x="4041124" y="6520016"/>
                  <a:pt x="3894102" y="6452886"/>
                </a:cubicBezTo>
                <a:cubicBezTo>
                  <a:pt x="3331357" y="6196305"/>
                  <a:pt x="2812263" y="7007790"/>
                  <a:pt x="2108475" y="6789034"/>
                </a:cubicBezTo>
                <a:cubicBezTo>
                  <a:pt x="1726546" y="6669929"/>
                  <a:pt x="1404262" y="6283964"/>
                  <a:pt x="1347913" y="5906062"/>
                </a:cubicBezTo>
                <a:cubicBezTo>
                  <a:pt x="1261896" y="5326512"/>
                  <a:pt x="1845049" y="5069735"/>
                  <a:pt x="1722239" y="4572446"/>
                </a:cubicBezTo>
                <a:cubicBezTo>
                  <a:pt x="1620329" y="4159787"/>
                  <a:pt x="1066410" y="4066000"/>
                  <a:pt x="788921" y="3529645"/>
                </a:cubicBezTo>
                <a:cubicBezTo>
                  <a:pt x="581405" y="3128696"/>
                  <a:pt x="702777" y="2783251"/>
                  <a:pt x="858141" y="2401163"/>
                </a:cubicBezTo>
                <a:cubicBezTo>
                  <a:pt x="1068288" y="1884953"/>
                  <a:pt x="1415323" y="1966409"/>
                  <a:pt x="1610359" y="1532485"/>
                </a:cubicBezTo>
                <a:cubicBezTo>
                  <a:pt x="1860601" y="975968"/>
                  <a:pt x="1455053" y="478169"/>
                  <a:pt x="1374668" y="20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07" name="Google Shape;307;p15"/>
          <p:cNvSpPr txBox="1"/>
          <p:nvPr/>
        </p:nvSpPr>
        <p:spPr>
          <a:xfrm>
            <a:off x="609600" y="663960"/>
            <a:ext cx="6117203" cy="3310164"/>
          </a:xfrm>
          <a:prstGeom prst="rect">
            <a:avLst/>
          </a:prstGeom>
          <a:noFill/>
          <a:ln>
            <a:noFill/>
          </a:ln>
        </p:spPr>
        <p:txBody>
          <a:bodyPr spcFirstLastPara="1" wrap="square" lIns="91425" tIns="45700" rIns="91425" bIns="45700" anchor="b" anchorCtr="0">
            <a:normAutofit/>
          </a:bodyPr>
          <a:lstStyle/>
          <a:p>
            <a:pPr marL="0" marR="0" lvl="0" indent="0" algn="l" rtl="0">
              <a:spcBef>
                <a:spcPts val="0"/>
              </a:spcBef>
              <a:spcAft>
                <a:spcPts val="0"/>
              </a:spcAft>
              <a:buNone/>
            </a:pPr>
            <a:r>
              <a:rPr lang="en-IN" sz="4400">
                <a:solidFill>
                  <a:schemeClr val="dk1"/>
                </a:solidFill>
                <a:latin typeface="Arial"/>
                <a:ea typeface="Arial"/>
                <a:cs typeface="Arial"/>
                <a:sym typeface="Arial"/>
              </a:rPr>
              <a:t>METAPHORS AND SIMILIES</a:t>
            </a:r>
            <a:endParaRPr/>
          </a:p>
        </p:txBody>
      </p:sp>
      <p:pic>
        <p:nvPicPr>
          <p:cNvPr id="308" name="Google Shape;308;p15" descr="11 Terrific Metaphors for Mastery in Teaching &amp;amp; Training (I know what a  hammer&amp;#39;s for, but what&amp;#39;s a metaphor?) -"/>
          <p:cNvPicPr preferRelativeResize="0"/>
          <p:nvPr/>
        </p:nvPicPr>
        <p:blipFill rotWithShape="1">
          <a:blip r:embed="rId3">
            <a:alphaModFix/>
          </a:blip>
          <a:srcRect/>
          <a:stretch/>
        </p:blipFill>
        <p:spPr>
          <a:xfrm>
            <a:off x="8046720" y="869755"/>
            <a:ext cx="3535680" cy="463695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12"/>
        <p:cNvGrpSpPr/>
        <p:nvPr/>
      </p:nvGrpSpPr>
      <p:grpSpPr>
        <a:xfrm>
          <a:off x="0" y="0"/>
          <a:ext cx="0" cy="0"/>
          <a:chOff x="0" y="0"/>
          <a:chExt cx="0" cy="0"/>
        </a:xfrm>
      </p:grpSpPr>
      <p:sp>
        <p:nvSpPr>
          <p:cNvPr id="313" name="Google Shape;313;p16"/>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14" name="Google Shape;314;p16"/>
          <p:cNvSpPr/>
          <p:nvPr/>
        </p:nvSpPr>
        <p:spPr>
          <a:xfrm>
            <a:off x="-1" y="232968"/>
            <a:ext cx="9560477" cy="6625032"/>
          </a:xfrm>
          <a:custGeom>
            <a:avLst/>
            <a:gdLst/>
            <a:ahLst/>
            <a:cxnLst/>
            <a:rect l="l" t="t" r="r" b="b"/>
            <a:pathLst>
              <a:path w="9263816" h="6858000" extrusionOk="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15" name="Google Shape;315;p16"/>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2"/>
              </a:solidFill>
              <a:latin typeface="Avenir"/>
              <a:ea typeface="Avenir"/>
              <a:cs typeface="Avenir"/>
              <a:sym typeface="Avenir"/>
            </a:endParaRPr>
          </a:p>
        </p:txBody>
      </p:sp>
      <p:pic>
        <p:nvPicPr>
          <p:cNvPr id="316" name="Google Shape;316;p16" descr="Magnifying glass and question mark"/>
          <p:cNvPicPr preferRelativeResize="0"/>
          <p:nvPr/>
        </p:nvPicPr>
        <p:blipFill rotWithShape="1">
          <a:blip r:embed="rId3">
            <a:alphaModFix amt="50000"/>
          </a:blip>
          <a:srcRect l="8132" r="4796"/>
          <a:stretch/>
        </p:blipFill>
        <p:spPr>
          <a:xfrm>
            <a:off x="837986" y="10"/>
            <a:ext cx="10615629" cy="6857990"/>
          </a:xfrm>
          <a:custGeom>
            <a:avLst/>
            <a:gdLst/>
            <a:ahLst/>
            <a:cxnLst/>
            <a:rect l="l" t="t" r="r" b="b"/>
            <a:pathLst>
              <a:path w="10615629" h="6858000" extrusionOk="0">
                <a:moveTo>
                  <a:pt x="7169276" y="5665107"/>
                </a:moveTo>
                <a:cubicBezTo>
                  <a:pt x="7360157" y="5665107"/>
                  <a:pt x="7514897" y="5819847"/>
                  <a:pt x="7514897" y="6010728"/>
                </a:cubicBezTo>
                <a:cubicBezTo>
                  <a:pt x="7514897" y="6201609"/>
                  <a:pt x="7360157" y="6356349"/>
                  <a:pt x="7169276" y="6356349"/>
                </a:cubicBezTo>
                <a:cubicBezTo>
                  <a:pt x="6978395" y="6356349"/>
                  <a:pt x="6823655" y="6201609"/>
                  <a:pt x="6823655" y="6010728"/>
                </a:cubicBezTo>
                <a:cubicBezTo>
                  <a:pt x="6823655" y="5819847"/>
                  <a:pt x="6978395" y="5665107"/>
                  <a:pt x="7169276" y="5665107"/>
                </a:cubicBezTo>
                <a:close/>
                <a:moveTo>
                  <a:pt x="10010446" y="2285546"/>
                </a:moveTo>
                <a:cubicBezTo>
                  <a:pt x="10256938" y="2285546"/>
                  <a:pt x="10456760" y="2485368"/>
                  <a:pt x="10456760" y="2731860"/>
                </a:cubicBezTo>
                <a:cubicBezTo>
                  <a:pt x="10456760" y="2978352"/>
                  <a:pt x="10256938" y="3178174"/>
                  <a:pt x="10010446" y="3178174"/>
                </a:cubicBezTo>
                <a:cubicBezTo>
                  <a:pt x="9763954" y="3178174"/>
                  <a:pt x="9564132" y="2978352"/>
                  <a:pt x="9564132" y="2731860"/>
                </a:cubicBezTo>
                <a:cubicBezTo>
                  <a:pt x="9564132" y="2485368"/>
                  <a:pt x="9763954" y="2285546"/>
                  <a:pt x="10010446" y="2285546"/>
                </a:cubicBezTo>
                <a:close/>
                <a:moveTo>
                  <a:pt x="10354145" y="1626054"/>
                </a:moveTo>
                <a:cubicBezTo>
                  <a:pt x="10498559" y="1626054"/>
                  <a:pt x="10615629" y="1743124"/>
                  <a:pt x="10615629" y="1887538"/>
                </a:cubicBezTo>
                <a:cubicBezTo>
                  <a:pt x="10615629" y="2031953"/>
                  <a:pt x="10498559" y="2149022"/>
                  <a:pt x="10354145" y="2149022"/>
                </a:cubicBezTo>
                <a:cubicBezTo>
                  <a:pt x="10209731" y="2149022"/>
                  <a:pt x="10092661" y="2031953"/>
                  <a:pt x="10092661" y="1887538"/>
                </a:cubicBezTo>
                <a:cubicBezTo>
                  <a:pt x="10092661" y="1743124"/>
                  <a:pt x="10209731" y="1626054"/>
                  <a:pt x="10354145" y="1626054"/>
                </a:cubicBezTo>
                <a:close/>
                <a:moveTo>
                  <a:pt x="1458900" y="620485"/>
                </a:moveTo>
                <a:cubicBezTo>
                  <a:pt x="1705392" y="620485"/>
                  <a:pt x="1905214" y="820307"/>
                  <a:pt x="1905214" y="1066799"/>
                </a:cubicBezTo>
                <a:cubicBezTo>
                  <a:pt x="1905214" y="1313291"/>
                  <a:pt x="1705392" y="1513113"/>
                  <a:pt x="1458900" y="1513113"/>
                </a:cubicBezTo>
                <a:cubicBezTo>
                  <a:pt x="1212408" y="1513113"/>
                  <a:pt x="1012586" y="1313291"/>
                  <a:pt x="1012586" y="1066799"/>
                </a:cubicBezTo>
                <a:cubicBezTo>
                  <a:pt x="1012586" y="820307"/>
                  <a:pt x="1212408" y="620485"/>
                  <a:pt x="1458900" y="620485"/>
                </a:cubicBezTo>
                <a:close/>
                <a:moveTo>
                  <a:pt x="6634576" y="0"/>
                </a:moveTo>
                <a:lnTo>
                  <a:pt x="10141834" y="0"/>
                </a:lnTo>
                <a:lnTo>
                  <a:pt x="10200260" y="112226"/>
                </a:lnTo>
                <a:cubicBezTo>
                  <a:pt x="10410239" y="575266"/>
                  <a:pt x="10394872" y="1153565"/>
                  <a:pt x="9914575" y="1675662"/>
                </a:cubicBezTo>
                <a:cubicBezTo>
                  <a:pt x="9716856" y="1890645"/>
                  <a:pt x="9539638" y="2125049"/>
                  <a:pt x="9361609" y="2357294"/>
                </a:cubicBezTo>
                <a:cubicBezTo>
                  <a:pt x="9193292" y="2576998"/>
                  <a:pt x="9188572" y="2830553"/>
                  <a:pt x="9334635" y="3068327"/>
                </a:cubicBezTo>
                <a:cubicBezTo>
                  <a:pt x="9495670" y="3329571"/>
                  <a:pt x="9683004" y="3577866"/>
                  <a:pt x="9815042" y="3852732"/>
                </a:cubicBezTo>
                <a:cubicBezTo>
                  <a:pt x="10050525" y="4342848"/>
                  <a:pt x="9955575" y="4825682"/>
                  <a:pt x="9376176" y="5163127"/>
                </a:cubicBezTo>
                <a:cubicBezTo>
                  <a:pt x="8901029" y="5439880"/>
                  <a:pt x="8396077" y="5450670"/>
                  <a:pt x="7869813" y="5397801"/>
                </a:cubicBezTo>
                <a:cubicBezTo>
                  <a:pt x="7414763" y="5352214"/>
                  <a:pt x="6924916" y="5316879"/>
                  <a:pt x="6545392" y="5591203"/>
                </a:cubicBezTo>
                <a:cubicBezTo>
                  <a:pt x="6238293" y="5813469"/>
                  <a:pt x="6024794" y="6166019"/>
                  <a:pt x="5772723" y="6463272"/>
                </a:cubicBezTo>
                <a:cubicBezTo>
                  <a:pt x="5693284" y="6557074"/>
                  <a:pt x="5618532" y="6655326"/>
                  <a:pt x="5542128" y="6751893"/>
                </a:cubicBezTo>
                <a:lnTo>
                  <a:pt x="5455473" y="6858000"/>
                </a:lnTo>
                <a:lnTo>
                  <a:pt x="3884322" y="6858000"/>
                </a:lnTo>
                <a:lnTo>
                  <a:pt x="3874161" y="6844414"/>
                </a:lnTo>
                <a:cubicBezTo>
                  <a:pt x="3769502" y="6682570"/>
                  <a:pt x="3725804" y="6471499"/>
                  <a:pt x="3692625" y="6276207"/>
                </a:cubicBezTo>
                <a:cubicBezTo>
                  <a:pt x="3594979" y="5704764"/>
                  <a:pt x="2996562" y="5529973"/>
                  <a:pt x="2561203" y="5655806"/>
                </a:cubicBezTo>
                <a:cubicBezTo>
                  <a:pt x="1295584" y="6024675"/>
                  <a:pt x="405173" y="5378783"/>
                  <a:pt x="69617" y="4277706"/>
                </a:cubicBezTo>
                <a:cubicBezTo>
                  <a:pt x="12163" y="4089022"/>
                  <a:pt x="22818" y="3880245"/>
                  <a:pt x="1643" y="3679828"/>
                </a:cubicBezTo>
                <a:cubicBezTo>
                  <a:pt x="-11845" y="3246491"/>
                  <a:pt x="53163" y="2840533"/>
                  <a:pt x="368893" y="2516306"/>
                </a:cubicBezTo>
                <a:cubicBezTo>
                  <a:pt x="570254" y="2309550"/>
                  <a:pt x="826642" y="2227145"/>
                  <a:pt x="1113509" y="2192618"/>
                </a:cubicBezTo>
                <a:cubicBezTo>
                  <a:pt x="1425464" y="2154854"/>
                  <a:pt x="1739171" y="2099963"/>
                  <a:pt x="2037232" y="2005555"/>
                </a:cubicBezTo>
                <a:cubicBezTo>
                  <a:pt x="2313447" y="1917888"/>
                  <a:pt x="2430109" y="1649902"/>
                  <a:pt x="2547311" y="1405114"/>
                </a:cubicBezTo>
                <a:cubicBezTo>
                  <a:pt x="2839303" y="794962"/>
                  <a:pt x="3300289" y="490426"/>
                  <a:pt x="3900864" y="578766"/>
                </a:cubicBezTo>
                <a:cubicBezTo>
                  <a:pt x="4133785" y="613023"/>
                  <a:pt x="4362119" y="739800"/>
                  <a:pt x="4571571" y="860778"/>
                </a:cubicBezTo>
                <a:cubicBezTo>
                  <a:pt x="5133169" y="1185276"/>
                  <a:pt x="5641898" y="1029501"/>
                  <a:pt x="6039226" y="631499"/>
                </a:cubicBezTo>
                <a:cubicBezTo>
                  <a:pt x="6180165" y="489886"/>
                  <a:pt x="6313484" y="339979"/>
                  <a:pt x="6449433" y="193257"/>
                </a:cubicBezTo>
                <a:close/>
              </a:path>
            </a:pathLst>
          </a:custGeom>
          <a:noFill/>
          <a:ln>
            <a:noFill/>
          </a:ln>
        </p:spPr>
      </p:pic>
      <p:sp>
        <p:nvSpPr>
          <p:cNvPr id="317" name="Google Shape;317;p16"/>
          <p:cNvSpPr txBox="1">
            <a:spLocks noGrp="1"/>
          </p:cNvSpPr>
          <p:nvPr>
            <p:ph type="title"/>
          </p:nvPr>
        </p:nvSpPr>
        <p:spPr>
          <a:xfrm>
            <a:off x="2891743" y="1344594"/>
            <a:ext cx="6458556" cy="2674955"/>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rgbClr val="FFFFFF"/>
              </a:buClr>
              <a:buSzPts val="5400"/>
              <a:buFont typeface="Arial"/>
              <a:buNone/>
            </a:pPr>
            <a:r>
              <a:rPr lang="en-IN">
                <a:solidFill>
                  <a:srgbClr val="FFFFFF"/>
                </a:solidFill>
              </a:rPr>
              <a:t>Why do we need figurative language in poetry?</a:t>
            </a:r>
            <a:endParaRPr/>
          </a:p>
        </p:txBody>
      </p:sp>
      <p:sp>
        <p:nvSpPr>
          <p:cNvPr id="318" name="Google Shape;318;p16"/>
          <p:cNvSpPr txBox="1">
            <a:spLocks noGrp="1"/>
          </p:cNvSpPr>
          <p:nvPr>
            <p:ph type="body" idx="1"/>
          </p:nvPr>
        </p:nvSpPr>
        <p:spPr>
          <a:xfrm>
            <a:off x="2891743" y="4229100"/>
            <a:ext cx="6458556" cy="1028700"/>
          </a:xfrm>
          <a:prstGeom prst="rect">
            <a:avLst/>
          </a:prstGeom>
          <a:noFill/>
          <a:ln>
            <a:noFill/>
          </a:ln>
        </p:spPr>
        <p:txBody>
          <a:bodyPr spcFirstLastPara="1" wrap="square" lIns="91425" tIns="45700" rIns="91425" bIns="45700" anchor="t" anchorCtr="0">
            <a:normAutofit/>
          </a:bodyPr>
          <a:lstStyle/>
          <a:p>
            <a:pPr marL="0" lvl="0" indent="0" algn="ctr" rtl="0">
              <a:lnSpc>
                <a:spcPct val="110000"/>
              </a:lnSpc>
              <a:spcBef>
                <a:spcPts val="0"/>
              </a:spcBef>
              <a:spcAft>
                <a:spcPts val="0"/>
              </a:spcAft>
              <a:buSzPts val="2000"/>
              <a:buNone/>
            </a:pPr>
            <a:r>
              <a:rPr lang="en-IN">
                <a:solidFill>
                  <a:srgbClr val="FFFFFF"/>
                </a:solidFill>
              </a:rPr>
              <a:t>Revisiting Metaphors and Similes in Detail</a:t>
            </a:r>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7"/>
          <p:cNvSpPr txBox="1">
            <a:spLocks noGrp="1"/>
          </p:cNvSpPr>
          <p:nvPr>
            <p:ph type="title"/>
          </p:nvPr>
        </p:nvSpPr>
        <p:spPr>
          <a:xfrm>
            <a:off x="609600" y="365125"/>
            <a:ext cx="10745788" cy="132556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400"/>
              <a:buFont typeface="Arial"/>
              <a:buNone/>
            </a:pPr>
            <a:r>
              <a:rPr lang="en-IN"/>
              <a:t>POETIC DEVICES</a:t>
            </a:r>
            <a:endParaRPr/>
          </a:p>
        </p:txBody>
      </p:sp>
      <p:sp>
        <p:nvSpPr>
          <p:cNvPr id="324" name="Google Shape;324;p17"/>
          <p:cNvSpPr txBox="1">
            <a:spLocks noGrp="1"/>
          </p:cNvSpPr>
          <p:nvPr>
            <p:ph type="body" idx="1"/>
          </p:nvPr>
        </p:nvSpPr>
        <p:spPr>
          <a:xfrm>
            <a:off x="609600" y="1895096"/>
            <a:ext cx="5387975" cy="823912"/>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SzPts val="2400"/>
              <a:buNone/>
            </a:pPr>
            <a:r>
              <a:rPr lang="en-IN"/>
              <a:t>SIMILIE</a:t>
            </a:r>
            <a:endParaRPr/>
          </a:p>
        </p:txBody>
      </p:sp>
      <p:sp>
        <p:nvSpPr>
          <p:cNvPr id="325" name="Google Shape;325;p17"/>
          <p:cNvSpPr txBox="1">
            <a:spLocks noGrp="1"/>
          </p:cNvSpPr>
          <p:nvPr>
            <p:ph type="body" idx="2"/>
          </p:nvPr>
        </p:nvSpPr>
        <p:spPr>
          <a:xfrm>
            <a:off x="609600" y="2842211"/>
            <a:ext cx="5387975" cy="3347452"/>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10000"/>
              </a:lnSpc>
              <a:spcBef>
                <a:spcPts val="0"/>
              </a:spcBef>
              <a:spcAft>
                <a:spcPts val="0"/>
              </a:spcAft>
              <a:buSzPct val="100000"/>
              <a:buNone/>
            </a:pPr>
            <a:r>
              <a:rPr lang="en-IN" b="1"/>
              <a:t>Direct comparison</a:t>
            </a:r>
            <a:endParaRPr/>
          </a:p>
          <a:p>
            <a:pPr marL="0" lvl="0" indent="0" algn="l" rtl="0">
              <a:lnSpc>
                <a:spcPct val="110000"/>
              </a:lnSpc>
              <a:spcBef>
                <a:spcPts val="1000"/>
              </a:spcBef>
              <a:spcAft>
                <a:spcPts val="0"/>
              </a:spcAft>
              <a:buSzPct val="100000"/>
              <a:buNone/>
            </a:pPr>
            <a:r>
              <a:rPr lang="en-IN"/>
              <a:t>Two distinct objects could be compared using ‘like’, ‘as’, ‘seem’</a:t>
            </a:r>
            <a:endParaRPr/>
          </a:p>
          <a:p>
            <a:pPr marL="0" lvl="0" indent="0" algn="l" rtl="0">
              <a:lnSpc>
                <a:spcPct val="110000"/>
              </a:lnSpc>
              <a:spcBef>
                <a:spcPts val="1000"/>
              </a:spcBef>
              <a:spcAft>
                <a:spcPts val="0"/>
              </a:spcAft>
              <a:buSzPct val="100000"/>
              <a:buNone/>
            </a:pPr>
            <a:r>
              <a:rPr lang="en-IN"/>
              <a:t>Example:</a:t>
            </a:r>
            <a:endParaRPr/>
          </a:p>
          <a:p>
            <a:pPr marL="0" lvl="0" indent="0" algn="l" rtl="0">
              <a:lnSpc>
                <a:spcPct val="110000"/>
              </a:lnSpc>
              <a:spcBef>
                <a:spcPts val="1000"/>
              </a:spcBef>
              <a:spcAft>
                <a:spcPts val="0"/>
              </a:spcAft>
              <a:buSzPct val="100000"/>
              <a:buNone/>
            </a:pPr>
            <a:r>
              <a:rPr lang="en-IN" i="1"/>
              <a:t>Day after day, day after day,</a:t>
            </a:r>
            <a:endParaRPr/>
          </a:p>
          <a:p>
            <a:pPr marL="0" lvl="0" indent="0" algn="l" rtl="0">
              <a:lnSpc>
                <a:spcPct val="110000"/>
              </a:lnSpc>
              <a:spcBef>
                <a:spcPts val="1000"/>
              </a:spcBef>
              <a:spcAft>
                <a:spcPts val="0"/>
              </a:spcAft>
              <a:buSzPct val="100000"/>
              <a:buNone/>
            </a:pPr>
            <a:r>
              <a:rPr lang="en-IN" i="1"/>
              <a:t>We stuck, nor breathe nor motion,</a:t>
            </a:r>
            <a:endParaRPr/>
          </a:p>
          <a:p>
            <a:pPr marL="0" lvl="0" indent="0" algn="l" rtl="0">
              <a:lnSpc>
                <a:spcPct val="110000"/>
              </a:lnSpc>
              <a:spcBef>
                <a:spcPts val="1000"/>
              </a:spcBef>
              <a:spcAft>
                <a:spcPts val="0"/>
              </a:spcAft>
              <a:buSzPct val="100000"/>
              <a:buNone/>
            </a:pPr>
            <a:r>
              <a:rPr lang="en-IN" i="1"/>
              <a:t>As idle as a painted ship,</a:t>
            </a:r>
            <a:endParaRPr/>
          </a:p>
          <a:p>
            <a:pPr marL="0" lvl="0" indent="0" algn="l" rtl="0">
              <a:lnSpc>
                <a:spcPct val="110000"/>
              </a:lnSpc>
              <a:spcBef>
                <a:spcPts val="1000"/>
              </a:spcBef>
              <a:spcAft>
                <a:spcPts val="0"/>
              </a:spcAft>
              <a:buSzPct val="100000"/>
              <a:buNone/>
            </a:pPr>
            <a:r>
              <a:rPr lang="en-IN" i="1"/>
              <a:t>Upon a painted ocean (The rime of the Ancient Mariner, Coleridge)</a:t>
            </a:r>
            <a:endParaRPr/>
          </a:p>
        </p:txBody>
      </p:sp>
      <p:sp>
        <p:nvSpPr>
          <p:cNvPr id="326" name="Google Shape;326;p17"/>
          <p:cNvSpPr txBox="1">
            <a:spLocks noGrp="1"/>
          </p:cNvSpPr>
          <p:nvPr>
            <p:ph type="body" idx="3"/>
          </p:nvPr>
        </p:nvSpPr>
        <p:spPr>
          <a:xfrm>
            <a:off x="6167890" y="1895096"/>
            <a:ext cx="5414510" cy="823912"/>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SzPts val="2400"/>
              <a:buNone/>
            </a:pPr>
            <a:r>
              <a:rPr lang="en-IN"/>
              <a:t>METAPHOR</a:t>
            </a:r>
            <a:endParaRPr/>
          </a:p>
        </p:txBody>
      </p:sp>
      <p:sp>
        <p:nvSpPr>
          <p:cNvPr id="327" name="Google Shape;327;p17"/>
          <p:cNvSpPr txBox="1">
            <a:spLocks noGrp="1"/>
          </p:cNvSpPr>
          <p:nvPr>
            <p:ph type="body" idx="4"/>
          </p:nvPr>
        </p:nvSpPr>
        <p:spPr>
          <a:xfrm>
            <a:off x="6167890" y="2842211"/>
            <a:ext cx="5414510" cy="3347452"/>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10000"/>
              </a:lnSpc>
              <a:spcBef>
                <a:spcPts val="0"/>
              </a:spcBef>
              <a:spcAft>
                <a:spcPts val="0"/>
              </a:spcAft>
              <a:buSzPct val="100000"/>
              <a:buNone/>
            </a:pPr>
            <a:r>
              <a:rPr lang="en-IN" b="1"/>
              <a:t>Indirect Comparison</a:t>
            </a:r>
            <a:endParaRPr/>
          </a:p>
          <a:p>
            <a:pPr marL="0" lvl="0" indent="0" algn="l" rtl="0">
              <a:lnSpc>
                <a:spcPct val="110000"/>
              </a:lnSpc>
              <a:spcBef>
                <a:spcPts val="1000"/>
              </a:spcBef>
              <a:spcAft>
                <a:spcPts val="0"/>
              </a:spcAft>
              <a:buSzPct val="100000"/>
              <a:buNone/>
            </a:pPr>
            <a:r>
              <a:rPr lang="en-IN"/>
              <a:t>A metaphor is more of a fusion of two elements. It comes from a Greek word, which means, ‘carry across’ or ‘transfer’</a:t>
            </a:r>
            <a:endParaRPr/>
          </a:p>
          <a:p>
            <a:pPr marL="0" lvl="0" indent="0" algn="l" rtl="0">
              <a:lnSpc>
                <a:spcPct val="110000"/>
              </a:lnSpc>
              <a:spcBef>
                <a:spcPts val="1000"/>
              </a:spcBef>
              <a:spcAft>
                <a:spcPts val="0"/>
              </a:spcAft>
              <a:buSzPct val="100000"/>
              <a:buNone/>
            </a:pPr>
            <a:r>
              <a:rPr lang="en-IN"/>
              <a:t>For example:</a:t>
            </a:r>
            <a:endParaRPr/>
          </a:p>
          <a:p>
            <a:pPr marL="0" lvl="0" indent="0" algn="l" rtl="0">
              <a:lnSpc>
                <a:spcPct val="110000"/>
              </a:lnSpc>
              <a:spcBef>
                <a:spcPts val="1000"/>
              </a:spcBef>
              <a:spcAft>
                <a:spcPts val="0"/>
              </a:spcAft>
              <a:buSzPct val="100000"/>
              <a:buNone/>
            </a:pPr>
            <a:r>
              <a:rPr lang="en-IN"/>
              <a:t>The children are blossoming.</a:t>
            </a:r>
            <a:endParaRPr/>
          </a:p>
          <a:p>
            <a:pPr marL="0" lvl="0" indent="0" algn="l" rtl="0">
              <a:lnSpc>
                <a:spcPct val="110000"/>
              </a:lnSpc>
              <a:spcBef>
                <a:spcPts val="1000"/>
              </a:spcBef>
              <a:spcAft>
                <a:spcPts val="0"/>
              </a:spcAft>
              <a:buSzPct val="100000"/>
              <a:buNone/>
            </a:pPr>
            <a:r>
              <a:rPr lang="en-IN"/>
              <a:t>The line suggests the growth of children without the use of word ‘growing’.</a:t>
            </a:r>
            <a:endParaRPr/>
          </a:p>
          <a:p>
            <a:pPr marL="0" lvl="0" indent="0" algn="l" rtl="0">
              <a:lnSpc>
                <a:spcPct val="110000"/>
              </a:lnSpc>
              <a:spcBef>
                <a:spcPts val="1000"/>
              </a:spcBef>
              <a:spcAft>
                <a:spcPts val="0"/>
              </a:spcAft>
              <a:buSzPct val="1000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8"/>
          <p:cNvSpPr txBox="1">
            <a:spLocks noGrp="1"/>
          </p:cNvSpPr>
          <p:nvPr>
            <p:ph type="title"/>
          </p:nvPr>
        </p:nvSpPr>
        <p:spPr>
          <a:xfrm>
            <a:off x="609600" y="365125"/>
            <a:ext cx="10745788" cy="1325563"/>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dk1"/>
              </a:buClr>
              <a:buSzPct val="100000"/>
              <a:buFont typeface="Arial"/>
              <a:buNone/>
            </a:pPr>
            <a:r>
              <a:rPr lang="en-IN"/>
              <a:t>CREATE METAPHORS USING THESE IMAGE PROMPTS!</a:t>
            </a:r>
            <a:endParaRPr/>
          </a:p>
        </p:txBody>
      </p:sp>
      <p:sp>
        <p:nvSpPr>
          <p:cNvPr id="333" name="Google Shape;333;p18"/>
          <p:cNvSpPr txBox="1">
            <a:spLocks noGrp="1"/>
          </p:cNvSpPr>
          <p:nvPr>
            <p:ph type="body" idx="1"/>
          </p:nvPr>
        </p:nvSpPr>
        <p:spPr>
          <a:xfrm>
            <a:off x="609600" y="1895096"/>
            <a:ext cx="5387975" cy="823912"/>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SzPts val="2400"/>
              <a:buNone/>
            </a:pPr>
            <a:endParaRPr/>
          </a:p>
        </p:txBody>
      </p:sp>
      <p:sp>
        <p:nvSpPr>
          <p:cNvPr id="334" name="Google Shape;334;p18"/>
          <p:cNvSpPr txBox="1">
            <a:spLocks noGrp="1"/>
          </p:cNvSpPr>
          <p:nvPr>
            <p:ph type="body" idx="3"/>
          </p:nvPr>
        </p:nvSpPr>
        <p:spPr>
          <a:xfrm>
            <a:off x="6167890" y="1895096"/>
            <a:ext cx="5414510" cy="823912"/>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SzPts val="2400"/>
              <a:buNone/>
            </a:pPr>
            <a:endParaRPr/>
          </a:p>
        </p:txBody>
      </p:sp>
      <p:pic>
        <p:nvPicPr>
          <p:cNvPr id="335" name="Google Shape;335;p18" descr="Create the Metaphor | Visual writing prompts, Writing prompts, Writing plot"/>
          <p:cNvPicPr preferRelativeResize="0">
            <a:picLocks noGrp="1"/>
          </p:cNvPicPr>
          <p:nvPr>
            <p:ph type="body" idx="2"/>
          </p:nvPr>
        </p:nvPicPr>
        <p:blipFill rotWithShape="1">
          <a:blip r:embed="rId3">
            <a:alphaModFix/>
          </a:blip>
          <a:srcRect/>
          <a:stretch/>
        </p:blipFill>
        <p:spPr>
          <a:xfrm>
            <a:off x="596332" y="1895096"/>
            <a:ext cx="5414510" cy="4597779"/>
          </a:xfrm>
          <a:prstGeom prst="rect">
            <a:avLst/>
          </a:prstGeom>
          <a:noFill/>
          <a:ln>
            <a:noFill/>
          </a:ln>
        </p:spPr>
      </p:pic>
      <p:pic>
        <p:nvPicPr>
          <p:cNvPr id="336" name="Google Shape;336;p18" descr="man walking on narrow beach with water on either side"/>
          <p:cNvPicPr preferRelativeResize="0">
            <a:picLocks noGrp="1"/>
          </p:cNvPicPr>
          <p:nvPr>
            <p:ph type="body" idx="4"/>
          </p:nvPr>
        </p:nvPicPr>
        <p:blipFill rotWithShape="1">
          <a:blip r:embed="rId4">
            <a:alphaModFix/>
          </a:blip>
          <a:srcRect/>
          <a:stretch/>
        </p:blipFill>
        <p:spPr>
          <a:xfrm>
            <a:off x="6103807" y="2108580"/>
            <a:ext cx="6088193" cy="419220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19"/>
          <p:cNvSpPr txBox="1">
            <a:spLocks noGrp="1"/>
          </p:cNvSpPr>
          <p:nvPr>
            <p:ph type="title"/>
          </p:nvPr>
        </p:nvSpPr>
        <p:spPr>
          <a:xfrm>
            <a:off x="609600" y="557784"/>
            <a:ext cx="10972800" cy="1325563"/>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dk1"/>
              </a:buClr>
              <a:buSzPct val="100000"/>
              <a:buFont typeface="Arial"/>
              <a:buNone/>
            </a:pPr>
            <a:r>
              <a:rPr lang="en-IN"/>
              <a:t>Reflect on the central message of the poem through these lines.</a:t>
            </a:r>
            <a:endParaRPr/>
          </a:p>
        </p:txBody>
      </p:sp>
      <p:sp>
        <p:nvSpPr>
          <p:cNvPr id="342" name="Google Shape;342;p19"/>
          <p:cNvSpPr txBox="1">
            <a:spLocks noGrp="1"/>
          </p:cNvSpPr>
          <p:nvPr>
            <p:ph type="body" idx="1"/>
          </p:nvPr>
        </p:nvSpPr>
        <p:spPr>
          <a:xfrm>
            <a:off x="609600" y="1699850"/>
            <a:ext cx="10437300" cy="47010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10000"/>
              </a:lnSpc>
              <a:spcBef>
                <a:spcPts val="0"/>
              </a:spcBef>
              <a:spcAft>
                <a:spcPts val="0"/>
              </a:spcAft>
              <a:buSzPct val="100000"/>
              <a:buNone/>
            </a:pPr>
            <a:endParaRPr b="1"/>
          </a:p>
          <a:p>
            <a:pPr marL="0" lvl="0" indent="0" algn="l" rtl="0">
              <a:lnSpc>
                <a:spcPct val="110000"/>
              </a:lnSpc>
              <a:spcBef>
                <a:spcPts val="1000"/>
              </a:spcBef>
              <a:spcAft>
                <a:spcPts val="0"/>
              </a:spcAft>
              <a:buSzPct val="100000"/>
              <a:buNone/>
            </a:pPr>
            <a:r>
              <a:rPr lang="en-IN" b="1"/>
              <a:t>Let us remember, whenever we are told</a:t>
            </a:r>
            <a:br>
              <a:rPr lang="en-IN" b="1"/>
            </a:br>
            <a:br>
              <a:rPr lang="en-IN" b="1"/>
            </a:br>
            <a:r>
              <a:rPr lang="en-IN" b="1"/>
              <a:t>To hate our brothers, it is ourselves</a:t>
            </a:r>
            <a:endParaRPr/>
          </a:p>
          <a:p>
            <a:pPr marL="0" lvl="0" indent="0" algn="l" rtl="0">
              <a:lnSpc>
                <a:spcPct val="110000"/>
              </a:lnSpc>
              <a:spcBef>
                <a:spcPts val="1000"/>
              </a:spcBef>
              <a:spcAft>
                <a:spcPts val="0"/>
              </a:spcAft>
              <a:buSzPct val="100000"/>
              <a:buNone/>
            </a:pPr>
            <a:r>
              <a:rPr lang="en-IN" b="1"/>
              <a:t>That we shall dispossess, betray, condemn.</a:t>
            </a:r>
            <a:br>
              <a:rPr lang="en-IN" b="1"/>
            </a:br>
            <a:br>
              <a:rPr lang="en-IN" b="1"/>
            </a:br>
            <a:r>
              <a:rPr lang="en-IN" b="1"/>
              <a:t>Remember, we who take arms against each other</a:t>
            </a:r>
            <a:br>
              <a:rPr lang="en-IN" b="1"/>
            </a:br>
            <a:br>
              <a:rPr lang="en-IN" b="1"/>
            </a:br>
            <a:r>
              <a:rPr lang="en-IN" b="1"/>
              <a:t>It is the human earth that we defile.</a:t>
            </a:r>
            <a:br>
              <a:rPr lang="en-IN" b="1"/>
            </a:br>
            <a:br>
              <a:rPr lang="en-IN" b="1"/>
            </a:br>
            <a:r>
              <a:rPr lang="en-IN" b="1"/>
              <a:t>Our hells of fire and dust outrage the innocence.      (Hells of fire? ; innocence of air; Reflect) </a:t>
            </a:r>
            <a:br>
              <a:rPr lang="en-IN" b="1"/>
            </a:br>
            <a:br>
              <a:rPr lang="en-IN" b="1"/>
            </a:br>
            <a:r>
              <a:rPr lang="en-IN" b="1"/>
              <a:t>Of air that is everywhere our own,</a:t>
            </a:r>
            <a:br>
              <a:rPr lang="en-IN" b="1"/>
            </a:br>
            <a:br>
              <a:rPr lang="en-IN" b="1"/>
            </a:br>
            <a:r>
              <a:rPr lang="en-IN" b="1"/>
              <a:t>Remember, no men are foreign, and no countries strange.</a:t>
            </a:r>
            <a:br>
              <a:rPr lang="en-IN" b="1"/>
            </a:b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6"/>
        <p:cNvGrpSpPr/>
        <p:nvPr/>
      </p:nvGrpSpPr>
      <p:grpSpPr>
        <a:xfrm>
          <a:off x="0" y="0"/>
          <a:ext cx="0" cy="0"/>
          <a:chOff x="0" y="0"/>
          <a:chExt cx="0" cy="0"/>
        </a:xfrm>
      </p:grpSpPr>
      <p:sp>
        <p:nvSpPr>
          <p:cNvPr id="347" name="Google Shape;347;p20"/>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48" name="Google Shape;348;p20"/>
          <p:cNvSpPr/>
          <p:nvPr/>
        </p:nvSpPr>
        <p:spPr>
          <a:xfrm>
            <a:off x="-1" y="232968"/>
            <a:ext cx="9560477" cy="6625032"/>
          </a:xfrm>
          <a:custGeom>
            <a:avLst/>
            <a:gdLst/>
            <a:ahLst/>
            <a:cxnLst/>
            <a:rect l="l" t="t" r="r" b="b"/>
            <a:pathLst>
              <a:path w="9263816" h="6858000" extrusionOk="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49" name="Google Shape;349;p20"/>
          <p:cNvSpPr/>
          <p:nvPr/>
        </p:nvSpPr>
        <p:spPr>
          <a:xfrm>
            <a:off x="0" y="0"/>
            <a:ext cx="12188952"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pic>
        <p:nvPicPr>
          <p:cNvPr id="350" name="Google Shape;350;p20" descr="Aqua and green fractal background like floral petal"/>
          <p:cNvPicPr preferRelativeResize="0"/>
          <p:nvPr/>
        </p:nvPicPr>
        <p:blipFill rotWithShape="1">
          <a:blip r:embed="rId3">
            <a:alphaModFix/>
          </a:blip>
          <a:srcRect t="8737" r="-1" b="16243"/>
          <a:stretch/>
        </p:blipFill>
        <p:spPr>
          <a:xfrm>
            <a:off x="3048" y="10"/>
            <a:ext cx="12188952" cy="6857990"/>
          </a:xfrm>
          <a:prstGeom prst="rect">
            <a:avLst/>
          </a:prstGeom>
          <a:noFill/>
          <a:ln>
            <a:noFill/>
          </a:ln>
        </p:spPr>
      </p:pic>
      <p:sp>
        <p:nvSpPr>
          <p:cNvPr id="351" name="Google Shape;351;p20"/>
          <p:cNvSpPr/>
          <p:nvPr/>
        </p:nvSpPr>
        <p:spPr>
          <a:xfrm>
            <a:off x="0" y="0"/>
            <a:ext cx="5835775" cy="6730860"/>
          </a:xfrm>
          <a:custGeom>
            <a:avLst/>
            <a:gdLst/>
            <a:ahLst/>
            <a:cxnLst/>
            <a:rect l="l" t="t" r="r" b="b"/>
            <a:pathLst>
              <a:path w="5835775" h="6730860" extrusionOk="0">
                <a:moveTo>
                  <a:pt x="1016151" y="6072484"/>
                </a:moveTo>
                <a:cubicBezTo>
                  <a:pt x="1037999" y="6073765"/>
                  <a:pt x="1060047" y="6077256"/>
                  <a:pt x="1082018" y="6083111"/>
                </a:cubicBezTo>
                <a:cubicBezTo>
                  <a:pt x="1257801" y="6129954"/>
                  <a:pt x="1362328" y="6310424"/>
                  <a:pt x="1315484" y="6486206"/>
                </a:cubicBezTo>
                <a:cubicBezTo>
                  <a:pt x="1268642" y="6661989"/>
                  <a:pt x="1088168" y="6766515"/>
                  <a:pt x="912386" y="6719672"/>
                </a:cubicBezTo>
                <a:cubicBezTo>
                  <a:pt x="736607" y="6672830"/>
                  <a:pt x="632080" y="6492357"/>
                  <a:pt x="678923" y="6316576"/>
                </a:cubicBezTo>
                <a:cubicBezTo>
                  <a:pt x="719910" y="6162766"/>
                  <a:pt x="863206" y="6063513"/>
                  <a:pt x="1016151" y="6072484"/>
                </a:cubicBezTo>
                <a:close/>
                <a:moveTo>
                  <a:pt x="4968517" y="3411427"/>
                </a:moveTo>
                <a:cubicBezTo>
                  <a:pt x="5005224" y="3413581"/>
                  <a:pt x="5042261" y="3419444"/>
                  <a:pt x="5079176" y="3429280"/>
                </a:cubicBezTo>
                <a:cubicBezTo>
                  <a:pt x="5374488" y="3507975"/>
                  <a:pt x="5550091" y="3811170"/>
                  <a:pt x="5471396" y="4106482"/>
                </a:cubicBezTo>
                <a:cubicBezTo>
                  <a:pt x="5392701" y="4401796"/>
                  <a:pt x="5089508" y="4577399"/>
                  <a:pt x="4794194" y="4498704"/>
                </a:cubicBezTo>
                <a:cubicBezTo>
                  <a:pt x="4498880" y="4420008"/>
                  <a:pt x="4323277" y="4116815"/>
                  <a:pt x="4401974" y="3821503"/>
                </a:cubicBezTo>
                <a:cubicBezTo>
                  <a:pt x="4470833" y="3563104"/>
                  <a:pt x="4711571" y="3396357"/>
                  <a:pt x="4968517" y="3411427"/>
                </a:cubicBezTo>
                <a:close/>
                <a:moveTo>
                  <a:pt x="4362805" y="855055"/>
                </a:moveTo>
                <a:cubicBezTo>
                  <a:pt x="4384656" y="856336"/>
                  <a:pt x="4406701" y="859827"/>
                  <a:pt x="4428674" y="865682"/>
                </a:cubicBezTo>
                <a:cubicBezTo>
                  <a:pt x="4604455" y="912524"/>
                  <a:pt x="4708982" y="1092997"/>
                  <a:pt x="4662139" y="1268778"/>
                </a:cubicBezTo>
                <a:cubicBezTo>
                  <a:pt x="4615296" y="1444559"/>
                  <a:pt x="4434824" y="1549086"/>
                  <a:pt x="4259044" y="1502244"/>
                </a:cubicBezTo>
                <a:cubicBezTo>
                  <a:pt x="4083261" y="1455402"/>
                  <a:pt x="3978736" y="1274928"/>
                  <a:pt x="4025578" y="1099146"/>
                </a:cubicBezTo>
                <a:cubicBezTo>
                  <a:pt x="4066564" y="945337"/>
                  <a:pt x="4209864" y="846084"/>
                  <a:pt x="4362805" y="855055"/>
                </a:cubicBezTo>
                <a:close/>
                <a:moveTo>
                  <a:pt x="0" y="0"/>
                </a:moveTo>
                <a:lnTo>
                  <a:pt x="3267758" y="0"/>
                </a:lnTo>
                <a:lnTo>
                  <a:pt x="3305063" y="63726"/>
                </a:lnTo>
                <a:cubicBezTo>
                  <a:pt x="3369183" y="191635"/>
                  <a:pt x="3406589" y="329370"/>
                  <a:pt x="3406985" y="462295"/>
                </a:cubicBezTo>
                <a:cubicBezTo>
                  <a:pt x="3408485" y="962453"/>
                  <a:pt x="2891543" y="1144904"/>
                  <a:pt x="2970594" y="1557974"/>
                </a:cubicBezTo>
                <a:cubicBezTo>
                  <a:pt x="3032280" y="1880398"/>
                  <a:pt x="3449119" y="2040925"/>
                  <a:pt x="3515337" y="2066142"/>
                </a:cubicBezTo>
                <a:cubicBezTo>
                  <a:pt x="4015284" y="2256630"/>
                  <a:pt x="4332227" y="1913363"/>
                  <a:pt x="4650938" y="2132151"/>
                </a:cubicBezTo>
                <a:cubicBezTo>
                  <a:pt x="4853731" y="2271360"/>
                  <a:pt x="4965324" y="2574996"/>
                  <a:pt x="4897972" y="2795603"/>
                </a:cubicBezTo>
                <a:cubicBezTo>
                  <a:pt x="4830989" y="3014971"/>
                  <a:pt x="4662056" y="3104561"/>
                  <a:pt x="4062979" y="3417553"/>
                </a:cubicBezTo>
                <a:cubicBezTo>
                  <a:pt x="3838920" y="3534602"/>
                  <a:pt x="3512702" y="3705038"/>
                  <a:pt x="3501188" y="3937791"/>
                </a:cubicBezTo>
                <a:cubicBezTo>
                  <a:pt x="3482029" y="4324932"/>
                  <a:pt x="4394257" y="4674655"/>
                  <a:pt x="4449937" y="4695499"/>
                </a:cubicBezTo>
                <a:cubicBezTo>
                  <a:pt x="4884270" y="4858160"/>
                  <a:pt x="5186431" y="4793445"/>
                  <a:pt x="5440291" y="4956658"/>
                </a:cubicBezTo>
                <a:cubicBezTo>
                  <a:pt x="5797237" y="5186171"/>
                  <a:pt x="5933047" y="5687465"/>
                  <a:pt x="5762821" y="6073049"/>
                </a:cubicBezTo>
                <a:cubicBezTo>
                  <a:pt x="5566196" y="6518425"/>
                  <a:pt x="4842241" y="6698608"/>
                  <a:pt x="4438972" y="6432286"/>
                </a:cubicBezTo>
                <a:cubicBezTo>
                  <a:pt x="4148514" y="6240453"/>
                  <a:pt x="4125510" y="5878795"/>
                  <a:pt x="3687617" y="5512601"/>
                </a:cubicBezTo>
                <a:cubicBezTo>
                  <a:pt x="3487248" y="5345038"/>
                  <a:pt x="3330804" y="5214736"/>
                  <a:pt x="3137471" y="5228621"/>
                </a:cubicBezTo>
                <a:cubicBezTo>
                  <a:pt x="2702082" y="5259873"/>
                  <a:pt x="2676865" y="5988253"/>
                  <a:pt x="2219026" y="6103852"/>
                </a:cubicBezTo>
                <a:cubicBezTo>
                  <a:pt x="1741606" y="6224379"/>
                  <a:pt x="1457366" y="5508411"/>
                  <a:pt x="962609" y="5594024"/>
                </a:cubicBezTo>
                <a:cubicBezTo>
                  <a:pt x="494464" y="5675021"/>
                  <a:pt x="474925" y="6363960"/>
                  <a:pt x="9468" y="6709780"/>
                </a:cubicBezTo>
                <a:lnTo>
                  <a:pt x="0" y="6715849"/>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52" name="Google Shape;352;p20"/>
          <p:cNvSpPr txBox="1">
            <a:spLocks noGrp="1"/>
          </p:cNvSpPr>
          <p:nvPr>
            <p:ph type="title"/>
          </p:nvPr>
        </p:nvSpPr>
        <p:spPr>
          <a:xfrm>
            <a:off x="275798" y="806100"/>
            <a:ext cx="4090800" cy="32280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294D4C"/>
              </a:buClr>
              <a:buSzPts val="5400"/>
              <a:buFont typeface="Arial"/>
              <a:buNone/>
            </a:pPr>
            <a:r>
              <a:rPr lang="en-IN" sz="5400" b="1">
                <a:solidFill>
                  <a:srgbClr val="294D4C"/>
                </a:solidFill>
              </a:rPr>
              <a:t>Revisiting Themes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3dbbd93d218cab5_0"/>
          <p:cNvSpPr txBox="1">
            <a:spLocks noGrp="1"/>
          </p:cNvSpPr>
          <p:nvPr>
            <p:ph type="title"/>
          </p:nvPr>
        </p:nvSpPr>
        <p:spPr>
          <a:xfrm>
            <a:off x="609600" y="557784"/>
            <a:ext cx="10972800" cy="1325700"/>
          </a:xfrm>
          <a:prstGeom prst="rect">
            <a:avLst/>
          </a:prstGeom>
          <a:solidFill>
            <a:schemeClr val="accent1"/>
          </a:solidFill>
          <a:ln w="9525" cap="flat" cmpd="sng">
            <a:solidFill>
              <a:srgbClr val="F3F3F3"/>
            </a:solidFill>
            <a:prstDash val="solid"/>
            <a:round/>
            <a:headEnd type="none" w="sm" len="sm"/>
            <a:tailEnd type="none" w="sm" len="sm"/>
          </a:ln>
        </p:spPr>
        <p:txBody>
          <a:bodyPr spcFirstLastPara="1" wrap="square" lIns="91425" tIns="45700" rIns="91425" bIns="45700" anchor="b" anchorCtr="0">
            <a:normAutofit/>
          </a:bodyPr>
          <a:lstStyle/>
          <a:p>
            <a:pPr marL="0" lvl="0" indent="0" algn="l" rtl="0">
              <a:spcBef>
                <a:spcPts val="0"/>
              </a:spcBef>
              <a:spcAft>
                <a:spcPts val="0"/>
              </a:spcAft>
              <a:buNone/>
            </a:pPr>
            <a:r>
              <a:rPr lang="en-IN"/>
              <a:t>CONTEXTUAL WORDS</a:t>
            </a:r>
            <a:endParaRPr/>
          </a:p>
        </p:txBody>
      </p:sp>
      <p:sp>
        <p:nvSpPr>
          <p:cNvPr id="121" name="Google Shape;121;g3dbbd93d218cab5_0"/>
          <p:cNvSpPr txBox="1">
            <a:spLocks noGrp="1"/>
          </p:cNvSpPr>
          <p:nvPr>
            <p:ph type="body" idx="1"/>
          </p:nvPr>
        </p:nvSpPr>
        <p:spPr>
          <a:xfrm>
            <a:off x="483258" y="1995655"/>
            <a:ext cx="10972800" cy="4036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122" name="Google Shape;122;g3dbbd93d218cab5_0"/>
          <p:cNvSpPr/>
          <p:nvPr/>
        </p:nvSpPr>
        <p:spPr>
          <a:xfrm>
            <a:off x="892300" y="2226775"/>
            <a:ext cx="3150600" cy="14925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300" b="1">
                <a:solidFill>
                  <a:srgbClr val="FFFFFF"/>
                </a:solidFill>
              </a:rPr>
              <a:t>ALIEN</a:t>
            </a:r>
            <a:endParaRPr sz="2300" b="1">
              <a:solidFill>
                <a:srgbClr val="FFFFFF"/>
              </a:solidFill>
            </a:endParaRPr>
          </a:p>
        </p:txBody>
      </p:sp>
      <p:sp>
        <p:nvSpPr>
          <p:cNvPr id="123" name="Google Shape;123;g3dbbd93d218cab5_0"/>
          <p:cNvSpPr/>
          <p:nvPr/>
        </p:nvSpPr>
        <p:spPr>
          <a:xfrm>
            <a:off x="4789172" y="2226775"/>
            <a:ext cx="3150600" cy="1492500"/>
          </a:xfrm>
          <a:prstGeom prst="rect">
            <a:avLst/>
          </a:prstGeom>
          <a:solidFill>
            <a:srgbClr val="A4C2F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500" b="1">
                <a:solidFill>
                  <a:srgbClr val="FFFFFF"/>
                </a:solidFill>
              </a:rPr>
              <a:t>EXOTIC</a:t>
            </a:r>
            <a:r>
              <a:rPr lang="en-IN"/>
              <a:t> </a:t>
            </a:r>
            <a:endParaRPr/>
          </a:p>
        </p:txBody>
      </p:sp>
      <p:sp>
        <p:nvSpPr>
          <p:cNvPr id="124" name="Google Shape;124;g3dbbd93d218cab5_0"/>
          <p:cNvSpPr/>
          <p:nvPr/>
        </p:nvSpPr>
        <p:spPr>
          <a:xfrm>
            <a:off x="8145088" y="3719280"/>
            <a:ext cx="3150600" cy="14925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a:solidFill>
                  <a:schemeClr val="lt1"/>
                </a:solidFill>
              </a:rPr>
              <a:t>EXTRANEOUS </a:t>
            </a:r>
            <a:endParaRPr/>
          </a:p>
        </p:txBody>
      </p:sp>
      <p:sp>
        <p:nvSpPr>
          <p:cNvPr id="125" name="Google Shape;125;g3dbbd93d218cab5_0"/>
          <p:cNvSpPr/>
          <p:nvPr/>
        </p:nvSpPr>
        <p:spPr>
          <a:xfrm>
            <a:off x="781751" y="4310655"/>
            <a:ext cx="3150600" cy="14925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a:solidFill>
                  <a:schemeClr val="lt1"/>
                </a:solidFill>
              </a:rPr>
              <a:t>OVERSEAS /INTERNATIONAL </a:t>
            </a:r>
            <a:endParaRPr sz="2000" b="1">
              <a:solidFill>
                <a:schemeClr val="lt1"/>
              </a:solidFill>
            </a:endParaRPr>
          </a:p>
        </p:txBody>
      </p:sp>
      <p:sp>
        <p:nvSpPr>
          <p:cNvPr id="126" name="Google Shape;126;g3dbbd93d218cab5_0"/>
          <p:cNvSpPr/>
          <p:nvPr/>
        </p:nvSpPr>
        <p:spPr>
          <a:xfrm>
            <a:off x="4789177" y="4447235"/>
            <a:ext cx="3150600" cy="14925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a:solidFill>
                  <a:srgbClr val="F3F3F3"/>
                </a:solidFill>
              </a:rPr>
              <a:t>NON-NATIVE</a:t>
            </a:r>
            <a:endParaRPr sz="2000" b="1">
              <a:solidFill>
                <a:srgbClr val="F3F3F3"/>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56"/>
        <p:cNvGrpSpPr/>
        <p:nvPr/>
      </p:nvGrpSpPr>
      <p:grpSpPr>
        <a:xfrm>
          <a:off x="0" y="0"/>
          <a:ext cx="0" cy="0"/>
          <a:chOff x="0" y="0"/>
          <a:chExt cx="0" cy="0"/>
        </a:xfrm>
      </p:grpSpPr>
      <p:sp>
        <p:nvSpPr>
          <p:cNvPr id="357" name="Google Shape;357;p21"/>
          <p:cNvSpPr/>
          <p:nvPr/>
        </p:nvSpPr>
        <p:spPr>
          <a:xfrm>
            <a:off x="0" y="0"/>
            <a:ext cx="12188952"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58" name="Google Shape;358;p21"/>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59" name="Google Shape;359;p21"/>
          <p:cNvSpPr txBox="1">
            <a:spLocks noGrp="1"/>
          </p:cNvSpPr>
          <p:nvPr>
            <p:ph type="title"/>
          </p:nvPr>
        </p:nvSpPr>
        <p:spPr>
          <a:xfrm>
            <a:off x="609600" y="552782"/>
            <a:ext cx="5369169" cy="1614069"/>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400"/>
              <a:buFont typeface="Arial"/>
              <a:buNone/>
            </a:pPr>
            <a:r>
              <a:rPr lang="en-IN">
                <a:solidFill>
                  <a:schemeClr val="dk1"/>
                </a:solidFill>
                <a:latin typeface="Arial"/>
                <a:ea typeface="Arial"/>
                <a:cs typeface="Arial"/>
                <a:sym typeface="Arial"/>
              </a:rPr>
              <a:t>FUTILITY OF WARS</a:t>
            </a:r>
            <a:endParaRPr/>
          </a:p>
        </p:txBody>
      </p:sp>
      <p:sp>
        <p:nvSpPr>
          <p:cNvPr id="360" name="Google Shape;360;p21"/>
          <p:cNvSpPr txBox="1"/>
          <p:nvPr/>
        </p:nvSpPr>
        <p:spPr>
          <a:xfrm>
            <a:off x="610198" y="2391995"/>
            <a:ext cx="5355276" cy="2578590"/>
          </a:xfrm>
          <a:prstGeom prst="rect">
            <a:avLst/>
          </a:prstGeom>
          <a:noFill/>
          <a:ln>
            <a:noFill/>
          </a:ln>
        </p:spPr>
        <p:txBody>
          <a:bodyPr spcFirstLastPara="1" wrap="square" lIns="91425" tIns="45700" rIns="91425" bIns="45700" anchor="t" anchorCtr="0">
            <a:normAutofit/>
          </a:bodyPr>
          <a:lstStyle/>
          <a:p>
            <a:pPr marL="0" marR="0" lvl="0" indent="0" algn="l" rtl="0">
              <a:lnSpc>
                <a:spcPct val="110000"/>
              </a:lnSpc>
              <a:spcBef>
                <a:spcPts val="0"/>
              </a:spcBef>
              <a:spcAft>
                <a:spcPts val="0"/>
              </a:spcAft>
              <a:buNone/>
            </a:pPr>
            <a:r>
              <a:rPr lang="en-IN" sz="1800" b="1">
                <a:solidFill>
                  <a:schemeClr val="dk1"/>
                </a:solidFill>
                <a:latin typeface="Avenir"/>
                <a:ea typeface="Avenir"/>
                <a:cs typeface="Avenir"/>
                <a:sym typeface="Avenir"/>
              </a:rPr>
              <a:t>Wars serve no purpose</a:t>
            </a:r>
            <a:r>
              <a:rPr lang="en-IN" sz="1800">
                <a:solidFill>
                  <a:schemeClr val="dk1"/>
                </a:solidFill>
                <a:latin typeface="Avenir"/>
                <a:ea typeface="Avenir"/>
                <a:cs typeface="Avenir"/>
                <a:sym typeface="Avenir"/>
              </a:rPr>
              <a:t>. There is loss of life and property and it benefits neither of the countries involved. The direct consequence is wastage of manpower and resources. ... Therefore, wars are just pointless and serve no purpose. In the poem, the wars are compared to long starved winters. </a:t>
            </a:r>
            <a:endParaRPr/>
          </a:p>
        </p:txBody>
      </p:sp>
      <p:pic>
        <p:nvPicPr>
          <p:cNvPr id="361" name="Google Shape;361;p21" descr="The futility of war, from Vietnam to Afghanistan | TheArticle"/>
          <p:cNvPicPr preferRelativeResize="0">
            <a:picLocks noGrp="1"/>
          </p:cNvPicPr>
          <p:nvPr>
            <p:ph type="body" idx="1"/>
          </p:nvPr>
        </p:nvPicPr>
        <p:blipFill rotWithShape="1">
          <a:blip r:embed="rId3">
            <a:alphaModFix/>
          </a:blip>
          <a:srcRect l="26190" r="4825"/>
          <a:stretch/>
        </p:blipFill>
        <p:spPr>
          <a:xfrm>
            <a:off x="6408746" y="341196"/>
            <a:ext cx="5783254" cy="582783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65"/>
        <p:cNvGrpSpPr/>
        <p:nvPr/>
      </p:nvGrpSpPr>
      <p:grpSpPr>
        <a:xfrm>
          <a:off x="0" y="0"/>
          <a:ext cx="0" cy="0"/>
          <a:chOff x="0" y="0"/>
          <a:chExt cx="0" cy="0"/>
        </a:xfrm>
      </p:grpSpPr>
      <p:sp>
        <p:nvSpPr>
          <p:cNvPr id="366" name="Google Shape;366;p22"/>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67" name="Google Shape;367;p22"/>
          <p:cNvSpPr/>
          <p:nvPr/>
        </p:nvSpPr>
        <p:spPr>
          <a:xfrm>
            <a:off x="-1" y="232968"/>
            <a:ext cx="9560477" cy="6625032"/>
          </a:xfrm>
          <a:custGeom>
            <a:avLst/>
            <a:gdLst/>
            <a:ahLst/>
            <a:cxnLst/>
            <a:rect l="l" t="t" r="r" b="b"/>
            <a:pathLst>
              <a:path w="9263816" h="6858000" extrusionOk="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68" name="Google Shape;368;p22"/>
          <p:cNvSpPr/>
          <p:nvPr/>
        </p:nvSpPr>
        <p:spPr>
          <a:xfrm>
            <a:off x="0" y="0"/>
            <a:ext cx="12188952"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69" name="Google Shape;369;p22"/>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70" name="Google Shape;370;p22"/>
          <p:cNvSpPr txBox="1">
            <a:spLocks noGrp="1"/>
          </p:cNvSpPr>
          <p:nvPr>
            <p:ph type="title"/>
          </p:nvPr>
        </p:nvSpPr>
        <p:spPr>
          <a:xfrm>
            <a:off x="5702406" y="557783"/>
            <a:ext cx="5852698" cy="3130807"/>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400"/>
              <a:buFont typeface="Arial"/>
              <a:buNone/>
            </a:pPr>
            <a:r>
              <a:rPr lang="en-IN" sz="5400"/>
              <a:t>UNIVERSAL BROTHERHOOD</a:t>
            </a:r>
            <a:endParaRPr/>
          </a:p>
        </p:txBody>
      </p:sp>
      <p:pic>
        <p:nvPicPr>
          <p:cNvPr id="371" name="Google Shape;371;p22" descr="Universal brotherhood&amp;#39; Poster by Elia Colombo | Displate | Peace  illustration, Concept art characters, Illustration design"/>
          <p:cNvPicPr preferRelativeResize="0">
            <a:picLocks noGrp="1"/>
          </p:cNvPicPr>
          <p:nvPr>
            <p:ph type="body" idx="1"/>
          </p:nvPr>
        </p:nvPicPr>
        <p:blipFill rotWithShape="1">
          <a:blip r:embed="rId3">
            <a:alphaModFix/>
          </a:blip>
          <a:srcRect t="7259" r="-1" b="6874"/>
          <a:stretch/>
        </p:blipFill>
        <p:spPr>
          <a:xfrm>
            <a:off x="20" y="10"/>
            <a:ext cx="5710632" cy="685799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75"/>
        <p:cNvGrpSpPr/>
        <p:nvPr/>
      </p:nvGrpSpPr>
      <p:grpSpPr>
        <a:xfrm>
          <a:off x="0" y="0"/>
          <a:ext cx="0" cy="0"/>
          <a:chOff x="0" y="0"/>
          <a:chExt cx="0" cy="0"/>
        </a:xfrm>
      </p:grpSpPr>
      <p:sp>
        <p:nvSpPr>
          <p:cNvPr id="376" name="Google Shape;376;p23"/>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77" name="Google Shape;377;p23"/>
          <p:cNvSpPr/>
          <p:nvPr/>
        </p:nvSpPr>
        <p:spPr>
          <a:xfrm>
            <a:off x="-1" y="232968"/>
            <a:ext cx="9560477" cy="6625032"/>
          </a:xfrm>
          <a:custGeom>
            <a:avLst/>
            <a:gdLst/>
            <a:ahLst/>
            <a:cxnLst/>
            <a:rect l="l" t="t" r="r" b="b"/>
            <a:pathLst>
              <a:path w="9263816" h="6858000" extrusionOk="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78" name="Google Shape;378;p23"/>
          <p:cNvSpPr/>
          <p:nvPr/>
        </p:nvSpPr>
        <p:spPr>
          <a:xfrm>
            <a:off x="0" y="0"/>
            <a:ext cx="12188952"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79" name="Google Shape;379;p23"/>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80" name="Google Shape;380;p23"/>
          <p:cNvSpPr/>
          <p:nvPr/>
        </p:nvSpPr>
        <p:spPr>
          <a:xfrm>
            <a:off x="837986" y="0"/>
            <a:ext cx="10615628" cy="6858000"/>
          </a:xfrm>
          <a:custGeom>
            <a:avLst/>
            <a:gdLst/>
            <a:ahLst/>
            <a:cxnLst/>
            <a:rect l="l" t="t" r="r" b="b"/>
            <a:pathLst>
              <a:path w="10615628" h="6858000" extrusionOk="0">
                <a:moveTo>
                  <a:pt x="7169275" y="5665108"/>
                </a:moveTo>
                <a:cubicBezTo>
                  <a:pt x="7360156" y="5665108"/>
                  <a:pt x="7514896" y="5819848"/>
                  <a:pt x="7514896" y="6010729"/>
                </a:cubicBezTo>
                <a:cubicBezTo>
                  <a:pt x="7514896" y="6201610"/>
                  <a:pt x="7360156" y="6356350"/>
                  <a:pt x="7169275" y="6356350"/>
                </a:cubicBezTo>
                <a:cubicBezTo>
                  <a:pt x="6978394" y="6356350"/>
                  <a:pt x="6823654" y="6201610"/>
                  <a:pt x="6823654" y="6010729"/>
                </a:cubicBezTo>
                <a:cubicBezTo>
                  <a:pt x="6823654" y="5819848"/>
                  <a:pt x="6978394" y="5665108"/>
                  <a:pt x="7169275" y="5665108"/>
                </a:cubicBezTo>
                <a:close/>
                <a:moveTo>
                  <a:pt x="10010445" y="2285547"/>
                </a:moveTo>
                <a:cubicBezTo>
                  <a:pt x="10256937" y="2285547"/>
                  <a:pt x="10456759" y="2485369"/>
                  <a:pt x="10456759" y="2731861"/>
                </a:cubicBezTo>
                <a:cubicBezTo>
                  <a:pt x="10456759" y="2978353"/>
                  <a:pt x="10256937" y="3178175"/>
                  <a:pt x="10010445" y="3178175"/>
                </a:cubicBezTo>
                <a:cubicBezTo>
                  <a:pt x="9763953" y="3178175"/>
                  <a:pt x="9564131" y="2978353"/>
                  <a:pt x="9564131" y="2731861"/>
                </a:cubicBezTo>
                <a:cubicBezTo>
                  <a:pt x="9564131" y="2485369"/>
                  <a:pt x="9763953" y="2285547"/>
                  <a:pt x="10010445" y="2285547"/>
                </a:cubicBezTo>
                <a:close/>
                <a:moveTo>
                  <a:pt x="10354144" y="1626055"/>
                </a:moveTo>
                <a:cubicBezTo>
                  <a:pt x="10498558" y="1626055"/>
                  <a:pt x="10615628" y="1743125"/>
                  <a:pt x="10615628" y="1887539"/>
                </a:cubicBezTo>
                <a:cubicBezTo>
                  <a:pt x="10615628" y="2031953"/>
                  <a:pt x="10498558" y="2149023"/>
                  <a:pt x="10354144" y="2149023"/>
                </a:cubicBezTo>
                <a:cubicBezTo>
                  <a:pt x="10209730" y="2149023"/>
                  <a:pt x="10092660" y="2031953"/>
                  <a:pt x="10092660" y="1887539"/>
                </a:cubicBezTo>
                <a:cubicBezTo>
                  <a:pt x="10092660" y="1743125"/>
                  <a:pt x="10209730" y="1626055"/>
                  <a:pt x="10354144" y="1626055"/>
                </a:cubicBezTo>
                <a:close/>
                <a:moveTo>
                  <a:pt x="1458900" y="620486"/>
                </a:moveTo>
                <a:cubicBezTo>
                  <a:pt x="1705392" y="620486"/>
                  <a:pt x="1905214" y="820308"/>
                  <a:pt x="1905214" y="1066801"/>
                </a:cubicBezTo>
                <a:cubicBezTo>
                  <a:pt x="1905214" y="1313293"/>
                  <a:pt x="1705392" y="1513115"/>
                  <a:pt x="1458900" y="1513115"/>
                </a:cubicBezTo>
                <a:cubicBezTo>
                  <a:pt x="1212408" y="1513115"/>
                  <a:pt x="1012586" y="1313293"/>
                  <a:pt x="1012586" y="1066801"/>
                </a:cubicBezTo>
                <a:cubicBezTo>
                  <a:pt x="1012586" y="820308"/>
                  <a:pt x="1212408" y="620486"/>
                  <a:pt x="1458900" y="620486"/>
                </a:cubicBezTo>
                <a:close/>
                <a:moveTo>
                  <a:pt x="6634576" y="0"/>
                </a:moveTo>
                <a:lnTo>
                  <a:pt x="10141833" y="0"/>
                </a:lnTo>
                <a:lnTo>
                  <a:pt x="10200259" y="112226"/>
                </a:lnTo>
                <a:cubicBezTo>
                  <a:pt x="10410238" y="575267"/>
                  <a:pt x="10394871" y="1153566"/>
                  <a:pt x="9914574" y="1675664"/>
                </a:cubicBezTo>
                <a:cubicBezTo>
                  <a:pt x="9716855" y="1890647"/>
                  <a:pt x="9539637" y="2125050"/>
                  <a:pt x="9361608" y="2357295"/>
                </a:cubicBezTo>
                <a:cubicBezTo>
                  <a:pt x="9193291" y="2576999"/>
                  <a:pt x="9188571" y="2830555"/>
                  <a:pt x="9334634" y="3068329"/>
                </a:cubicBezTo>
                <a:cubicBezTo>
                  <a:pt x="9495669" y="3329572"/>
                  <a:pt x="9683003" y="3577867"/>
                  <a:pt x="9815041" y="3852733"/>
                </a:cubicBezTo>
                <a:cubicBezTo>
                  <a:pt x="10050524" y="4342849"/>
                  <a:pt x="9955574" y="4825683"/>
                  <a:pt x="9376175" y="5163128"/>
                </a:cubicBezTo>
                <a:cubicBezTo>
                  <a:pt x="8901028" y="5439881"/>
                  <a:pt x="8396076" y="5450671"/>
                  <a:pt x="7869812" y="5397802"/>
                </a:cubicBezTo>
                <a:cubicBezTo>
                  <a:pt x="7414763" y="5352215"/>
                  <a:pt x="6924916" y="5316880"/>
                  <a:pt x="6545391" y="5591204"/>
                </a:cubicBezTo>
                <a:cubicBezTo>
                  <a:pt x="6238293" y="5813470"/>
                  <a:pt x="6024794" y="6166020"/>
                  <a:pt x="5772722" y="6463273"/>
                </a:cubicBezTo>
                <a:cubicBezTo>
                  <a:pt x="5693284" y="6557075"/>
                  <a:pt x="5618532" y="6655327"/>
                  <a:pt x="5542128" y="6751894"/>
                </a:cubicBezTo>
                <a:lnTo>
                  <a:pt x="5455474" y="6858000"/>
                </a:lnTo>
                <a:lnTo>
                  <a:pt x="3884321" y="6858000"/>
                </a:lnTo>
                <a:lnTo>
                  <a:pt x="3874161" y="6844415"/>
                </a:lnTo>
                <a:cubicBezTo>
                  <a:pt x="3769501" y="6682571"/>
                  <a:pt x="3725803" y="6471500"/>
                  <a:pt x="3692625" y="6276208"/>
                </a:cubicBezTo>
                <a:cubicBezTo>
                  <a:pt x="3594979" y="5704765"/>
                  <a:pt x="2996562" y="5529974"/>
                  <a:pt x="2561203" y="5655807"/>
                </a:cubicBezTo>
                <a:cubicBezTo>
                  <a:pt x="1295583" y="6024676"/>
                  <a:pt x="405172" y="5378784"/>
                  <a:pt x="69616" y="4277707"/>
                </a:cubicBezTo>
                <a:cubicBezTo>
                  <a:pt x="12162" y="4089023"/>
                  <a:pt x="22817" y="3880246"/>
                  <a:pt x="1642" y="3679829"/>
                </a:cubicBezTo>
                <a:cubicBezTo>
                  <a:pt x="-11845" y="3246492"/>
                  <a:pt x="53163" y="2840534"/>
                  <a:pt x="368893" y="2516307"/>
                </a:cubicBezTo>
                <a:cubicBezTo>
                  <a:pt x="570253" y="2309552"/>
                  <a:pt x="826642" y="2227146"/>
                  <a:pt x="1113509" y="2192619"/>
                </a:cubicBezTo>
                <a:cubicBezTo>
                  <a:pt x="1425464" y="2154856"/>
                  <a:pt x="1739170" y="2099965"/>
                  <a:pt x="2037232" y="2005556"/>
                </a:cubicBezTo>
                <a:cubicBezTo>
                  <a:pt x="2313447" y="1917890"/>
                  <a:pt x="2430109" y="1649903"/>
                  <a:pt x="2547311" y="1405116"/>
                </a:cubicBezTo>
                <a:cubicBezTo>
                  <a:pt x="2839303" y="794963"/>
                  <a:pt x="3300289" y="490428"/>
                  <a:pt x="3900863" y="578768"/>
                </a:cubicBezTo>
                <a:cubicBezTo>
                  <a:pt x="4133784" y="613024"/>
                  <a:pt x="4362118" y="739802"/>
                  <a:pt x="4571571" y="860779"/>
                </a:cubicBezTo>
                <a:cubicBezTo>
                  <a:pt x="5133169" y="1185277"/>
                  <a:pt x="5641898" y="1029502"/>
                  <a:pt x="6039225" y="631501"/>
                </a:cubicBezTo>
                <a:cubicBezTo>
                  <a:pt x="6180164" y="489888"/>
                  <a:pt x="6313483" y="339980"/>
                  <a:pt x="6449432" y="1932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81" name="Google Shape;381;p23"/>
          <p:cNvSpPr txBox="1">
            <a:spLocks noGrp="1"/>
          </p:cNvSpPr>
          <p:nvPr>
            <p:ph type="title"/>
          </p:nvPr>
        </p:nvSpPr>
        <p:spPr>
          <a:xfrm>
            <a:off x="2587214" y="557783"/>
            <a:ext cx="6798833" cy="313080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Arial"/>
              <a:buNone/>
            </a:pPr>
            <a:r>
              <a:rPr lang="en-IN" sz="5400"/>
              <a:t>Nature transcends the differences based on geography, race and religion. </a:t>
            </a:r>
            <a:endParaRPr/>
          </a:p>
        </p:txBody>
      </p:sp>
      <p:sp>
        <p:nvSpPr>
          <p:cNvPr id="382" name="Google Shape;382;p23"/>
          <p:cNvSpPr txBox="1">
            <a:spLocks noGrp="1"/>
          </p:cNvSpPr>
          <p:nvPr>
            <p:ph type="body" idx="1"/>
          </p:nvPr>
        </p:nvSpPr>
        <p:spPr>
          <a:xfrm>
            <a:off x="2587214" y="3902207"/>
            <a:ext cx="6798833" cy="1385178"/>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000"/>
              <a:buNone/>
            </a:pPr>
            <a:r>
              <a:rPr lang="en-IN"/>
              <a:t>How can we recognize and understand ‘common life’ in every land?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10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6"/>
        <p:cNvGrpSpPr/>
        <p:nvPr/>
      </p:nvGrpSpPr>
      <p:grpSpPr>
        <a:xfrm>
          <a:off x="0" y="0"/>
          <a:ext cx="0" cy="0"/>
          <a:chOff x="0" y="0"/>
          <a:chExt cx="0" cy="0"/>
        </a:xfrm>
      </p:grpSpPr>
      <p:sp>
        <p:nvSpPr>
          <p:cNvPr id="387" name="Google Shape;387;p24"/>
          <p:cNvSpPr/>
          <p:nvPr/>
        </p:nvSpPr>
        <p:spPr>
          <a:xfrm>
            <a:off x="0" y="0"/>
            <a:ext cx="12188952"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88" name="Google Shape;388;p24"/>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89" name="Google Shape;389;p24"/>
          <p:cNvSpPr txBox="1">
            <a:spLocks noGrp="1"/>
          </p:cNvSpPr>
          <p:nvPr>
            <p:ph type="title"/>
          </p:nvPr>
        </p:nvSpPr>
        <p:spPr>
          <a:xfrm>
            <a:off x="609600" y="552782"/>
            <a:ext cx="5369169" cy="159190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400"/>
              <a:buFont typeface="Arial"/>
              <a:buNone/>
            </a:pPr>
            <a:r>
              <a:rPr lang="en-IN" sz="3400"/>
              <a:t>CRITIQUE OF NATIONAL AND ETHNIC IDENTITIES</a:t>
            </a:r>
            <a:endParaRPr/>
          </a:p>
        </p:txBody>
      </p:sp>
      <p:sp>
        <p:nvSpPr>
          <p:cNvPr id="390" name="Google Shape;390;p24"/>
          <p:cNvSpPr txBox="1">
            <a:spLocks noGrp="1"/>
          </p:cNvSpPr>
          <p:nvPr>
            <p:ph type="body" idx="1"/>
          </p:nvPr>
        </p:nvSpPr>
        <p:spPr>
          <a:xfrm>
            <a:off x="610198" y="2391995"/>
            <a:ext cx="5355276" cy="3174788"/>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000"/>
              <a:buNone/>
            </a:pPr>
            <a:r>
              <a:rPr lang="en-IN"/>
              <a:t>The poem critiques ethnic discrimination by mentioning the common traits of all human beings. The poem encourages the reader to look beyond race, nationality and ethnicity.</a:t>
            </a:r>
            <a:endParaRPr/>
          </a:p>
        </p:txBody>
      </p:sp>
      <p:pic>
        <p:nvPicPr>
          <p:cNvPr id="391" name="Google Shape;391;p24" descr="BAME: &amp;#39;Governments failed to tackle racial discrimination&amp;#39; - BBC News"/>
          <p:cNvPicPr preferRelativeResize="0"/>
          <p:nvPr/>
        </p:nvPicPr>
        <p:blipFill rotWithShape="1">
          <a:blip r:embed="rId3">
            <a:alphaModFix/>
          </a:blip>
          <a:srcRect l="30028" r="22173"/>
          <a:stretch/>
        </p:blipFill>
        <p:spPr>
          <a:xfrm>
            <a:off x="6364448" y="10"/>
            <a:ext cx="5827552" cy="6857990"/>
          </a:xfrm>
          <a:custGeom>
            <a:avLst/>
            <a:gdLst/>
            <a:ahLst/>
            <a:cxnLst/>
            <a:rect l="l" t="t" r="r" b="b"/>
            <a:pathLst>
              <a:path w="5827552" h="6858000" extrusionOk="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5"/>
          <p:cNvSpPr txBox="1">
            <a:spLocks noGrp="1"/>
          </p:cNvSpPr>
          <p:nvPr>
            <p:ph type="title"/>
          </p:nvPr>
        </p:nvSpPr>
        <p:spPr>
          <a:xfrm>
            <a:off x="609600" y="557784"/>
            <a:ext cx="10972800" cy="132556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400"/>
              <a:buFont typeface="Arial"/>
              <a:buNone/>
            </a:pPr>
            <a:r>
              <a:rPr lang="en-IN"/>
              <a:t>Re-imagining Citizenship!</a:t>
            </a:r>
            <a:endParaRPr/>
          </a:p>
        </p:txBody>
      </p:sp>
      <p:sp>
        <p:nvSpPr>
          <p:cNvPr id="397" name="Google Shape;397;p25"/>
          <p:cNvSpPr txBox="1">
            <a:spLocks noGrp="1"/>
          </p:cNvSpPr>
          <p:nvPr>
            <p:ph type="body" idx="1"/>
          </p:nvPr>
        </p:nvSpPr>
        <p:spPr>
          <a:xfrm>
            <a:off x="609600" y="2106204"/>
            <a:ext cx="6658708" cy="3720165"/>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000"/>
              <a:buNone/>
            </a:pPr>
            <a:r>
              <a:rPr lang="en-IN"/>
              <a:t>Literature allows one to reimagine a world without boundaries. </a:t>
            </a:r>
            <a:endParaRPr/>
          </a:p>
          <a:p>
            <a:pPr marL="0" lvl="0" indent="0" algn="l" rtl="0">
              <a:lnSpc>
                <a:spcPct val="110000"/>
              </a:lnSpc>
              <a:spcBef>
                <a:spcPts val="1000"/>
              </a:spcBef>
              <a:spcAft>
                <a:spcPts val="0"/>
              </a:spcAft>
              <a:buSzPts val="2000"/>
              <a:buNone/>
            </a:pPr>
            <a:r>
              <a:rPr lang="en-IN"/>
              <a:t>It ingrains the idea of global citizenship.</a:t>
            </a:r>
            <a:endParaRPr/>
          </a:p>
          <a:p>
            <a:pPr marL="0" lvl="0" indent="0" algn="l" rtl="0">
              <a:lnSpc>
                <a:spcPct val="110000"/>
              </a:lnSpc>
              <a:spcBef>
                <a:spcPts val="1000"/>
              </a:spcBef>
              <a:spcAft>
                <a:spcPts val="0"/>
              </a:spcAft>
              <a:buSzPts val="2000"/>
              <a:buNone/>
            </a:pPr>
            <a:r>
              <a:rPr lang="en-IN"/>
              <a:t>It strives to build a sense of belongingness with the world.</a:t>
            </a:r>
            <a:endParaRPr/>
          </a:p>
          <a:p>
            <a:pPr marL="0" lvl="0" indent="0" algn="l" rtl="0">
              <a:lnSpc>
                <a:spcPct val="110000"/>
              </a:lnSpc>
              <a:spcBef>
                <a:spcPts val="1000"/>
              </a:spcBef>
              <a:spcAft>
                <a:spcPts val="0"/>
              </a:spcAft>
              <a:buSzPts val="2000"/>
              <a:buNone/>
            </a:pPr>
            <a:r>
              <a:rPr lang="en-IN"/>
              <a:t>This poem asks us to reimagine our position in this world and the need to go beyond our nationalist interests.</a:t>
            </a:r>
            <a:endParaRPr/>
          </a:p>
          <a:p>
            <a:pPr marL="0" lvl="0" indent="0" algn="l" rtl="0">
              <a:lnSpc>
                <a:spcPct val="110000"/>
              </a:lnSpc>
              <a:spcBef>
                <a:spcPts val="1000"/>
              </a:spcBef>
              <a:spcAft>
                <a:spcPts val="0"/>
              </a:spcAft>
              <a:buSzPts val="2000"/>
              <a:buNone/>
            </a:pPr>
            <a:r>
              <a:rPr lang="en-IN"/>
              <a:t>Can you imagine yourself as a citizen of the world? </a:t>
            </a:r>
            <a:endParaRPr/>
          </a:p>
        </p:txBody>
      </p:sp>
      <p:pic>
        <p:nvPicPr>
          <p:cNvPr id="398" name="Google Shape;398;p25" descr="Socrates Quote: “I am a Citizen of the World, and my Nationality is  Goodwill.”"/>
          <p:cNvPicPr preferRelativeResize="0"/>
          <p:nvPr/>
        </p:nvPicPr>
        <p:blipFill rotWithShape="1">
          <a:blip r:embed="rId3">
            <a:alphaModFix/>
          </a:blip>
          <a:srcRect/>
          <a:stretch/>
        </p:blipFill>
        <p:spPr>
          <a:xfrm>
            <a:off x="7386750" y="1546225"/>
            <a:ext cx="4631527" cy="2883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7e2c55ec71336d3c_28"/>
          <p:cNvSpPr txBox="1">
            <a:spLocks noGrp="1"/>
          </p:cNvSpPr>
          <p:nvPr>
            <p:ph type="title"/>
          </p:nvPr>
        </p:nvSpPr>
        <p:spPr>
          <a:xfrm>
            <a:off x="0" y="0"/>
            <a:ext cx="7075200" cy="14292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IN"/>
              <a:t>Additional Poem:War Photograph</a:t>
            </a:r>
            <a:endParaRPr/>
          </a:p>
        </p:txBody>
      </p:sp>
      <p:sp>
        <p:nvSpPr>
          <p:cNvPr id="404" name="Google Shape;404;g7e2c55ec71336d3c_28"/>
          <p:cNvSpPr txBox="1">
            <a:spLocks noGrp="1"/>
          </p:cNvSpPr>
          <p:nvPr>
            <p:ph type="body" idx="1"/>
          </p:nvPr>
        </p:nvSpPr>
        <p:spPr>
          <a:xfrm>
            <a:off x="197400" y="1776675"/>
            <a:ext cx="3316500" cy="4832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r>
              <a:rPr lang="en-IN"/>
              <a:t> </a:t>
            </a:r>
            <a:endParaRPr/>
          </a:p>
          <a:p>
            <a:pPr marL="0" lvl="0" indent="0" algn="l" rtl="0">
              <a:spcBef>
                <a:spcPts val="1000"/>
              </a:spcBef>
              <a:spcAft>
                <a:spcPts val="0"/>
              </a:spcAft>
              <a:buNone/>
            </a:pPr>
            <a:r>
              <a:rPr lang="en-IN"/>
              <a:t>A naked child is running</a:t>
            </a:r>
            <a:endParaRPr/>
          </a:p>
          <a:p>
            <a:pPr marL="0" lvl="0" indent="0" algn="l" rtl="0">
              <a:spcBef>
                <a:spcPts val="1000"/>
              </a:spcBef>
              <a:spcAft>
                <a:spcPts val="0"/>
              </a:spcAft>
              <a:buNone/>
            </a:pPr>
            <a:r>
              <a:rPr lang="en-IN"/>
              <a:t>along the path toward us,</a:t>
            </a:r>
            <a:endParaRPr/>
          </a:p>
          <a:p>
            <a:pPr marL="0" lvl="0" indent="0" algn="l" rtl="0">
              <a:spcBef>
                <a:spcPts val="1000"/>
              </a:spcBef>
              <a:spcAft>
                <a:spcPts val="0"/>
              </a:spcAft>
              <a:buNone/>
            </a:pPr>
            <a:r>
              <a:rPr lang="en-IN"/>
              <a:t>her arms stretched out,</a:t>
            </a:r>
            <a:endParaRPr/>
          </a:p>
          <a:p>
            <a:pPr marL="0" lvl="0" indent="0" algn="l" rtl="0">
              <a:spcBef>
                <a:spcPts val="1000"/>
              </a:spcBef>
              <a:spcAft>
                <a:spcPts val="0"/>
              </a:spcAft>
              <a:buNone/>
            </a:pPr>
            <a:r>
              <a:rPr lang="en-IN"/>
              <a:t>her mouth open,</a:t>
            </a:r>
            <a:endParaRPr/>
          </a:p>
          <a:p>
            <a:pPr marL="0" lvl="0" indent="0" algn="l" rtl="0">
              <a:spcBef>
                <a:spcPts val="1000"/>
              </a:spcBef>
              <a:spcAft>
                <a:spcPts val="0"/>
              </a:spcAft>
              <a:buNone/>
            </a:pPr>
            <a:r>
              <a:rPr lang="en-IN"/>
              <a:t>the world turned to trash</a:t>
            </a:r>
            <a:endParaRPr/>
          </a:p>
          <a:p>
            <a:pPr marL="0" lvl="0" indent="0" algn="l" rtl="0">
              <a:spcBef>
                <a:spcPts val="1000"/>
              </a:spcBef>
              <a:spcAft>
                <a:spcPts val="0"/>
              </a:spcAft>
              <a:buNone/>
            </a:pPr>
            <a:r>
              <a:rPr lang="en-IN"/>
              <a:t>behind her.</a:t>
            </a: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sp>
        <p:nvSpPr>
          <p:cNvPr id="405" name="Google Shape;405;g7e2c55ec71336d3c_28"/>
          <p:cNvSpPr txBox="1"/>
          <p:nvPr/>
        </p:nvSpPr>
        <p:spPr>
          <a:xfrm>
            <a:off x="3762600" y="1208150"/>
            <a:ext cx="4666800" cy="46677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1000"/>
              </a:spcBef>
              <a:spcAft>
                <a:spcPts val="0"/>
              </a:spcAft>
              <a:buNone/>
            </a:pPr>
            <a:r>
              <a:rPr lang="en-IN" sz="1500">
                <a:solidFill>
                  <a:schemeClr val="dk1"/>
                </a:solidFill>
                <a:latin typeface="Avenir"/>
                <a:ea typeface="Avenir"/>
                <a:cs typeface="Avenir"/>
                <a:sym typeface="Avenir"/>
              </a:rPr>
              <a:t>She is running from the smoke</a:t>
            </a:r>
            <a:endParaRPr sz="1500">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sz="1500">
                <a:solidFill>
                  <a:schemeClr val="dk1"/>
                </a:solidFill>
                <a:latin typeface="Avenir"/>
                <a:ea typeface="Avenir"/>
                <a:cs typeface="Avenir"/>
                <a:sym typeface="Avenir"/>
              </a:rPr>
              <a:t>and the soldiers, from the bodies</a:t>
            </a:r>
            <a:endParaRPr sz="1500">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sz="1500">
                <a:solidFill>
                  <a:schemeClr val="dk1"/>
                </a:solidFill>
                <a:latin typeface="Avenir"/>
                <a:ea typeface="Avenir"/>
                <a:cs typeface="Avenir"/>
                <a:sym typeface="Avenir"/>
              </a:rPr>
              <a:t>of her mother and little sister</a:t>
            </a:r>
            <a:endParaRPr sz="1500">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sz="1500">
                <a:solidFill>
                  <a:schemeClr val="dk1"/>
                </a:solidFill>
                <a:latin typeface="Avenir"/>
                <a:ea typeface="Avenir"/>
                <a:cs typeface="Avenir"/>
                <a:sym typeface="Avenir"/>
              </a:rPr>
              <a:t>thrown down into a ditch,</a:t>
            </a:r>
            <a:endParaRPr sz="1500">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sz="1500">
                <a:solidFill>
                  <a:schemeClr val="dk1"/>
                </a:solidFill>
                <a:latin typeface="Avenir"/>
                <a:ea typeface="Avenir"/>
                <a:cs typeface="Avenir"/>
                <a:sym typeface="Avenir"/>
              </a:rPr>
              <a:t>from the blown-up bamboo hut</a:t>
            </a:r>
            <a:endParaRPr sz="1500">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sz="1500">
                <a:solidFill>
                  <a:schemeClr val="dk1"/>
                </a:solidFill>
                <a:latin typeface="Avenir"/>
                <a:ea typeface="Avenir"/>
                <a:cs typeface="Avenir"/>
                <a:sym typeface="Avenir"/>
              </a:rPr>
              <a:t>from the melted pots and pans.</a:t>
            </a:r>
            <a:endParaRPr sz="1500">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sz="1500">
                <a:solidFill>
                  <a:schemeClr val="dk1"/>
                </a:solidFill>
                <a:latin typeface="Avenir"/>
                <a:ea typeface="Avenir"/>
                <a:cs typeface="Avenir"/>
                <a:sym typeface="Avenir"/>
              </a:rPr>
              <a:t>And she is also running from the gods</a:t>
            </a:r>
            <a:endParaRPr sz="1500">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sz="1500">
                <a:solidFill>
                  <a:schemeClr val="dk1"/>
                </a:solidFill>
                <a:latin typeface="Avenir"/>
                <a:ea typeface="Avenir"/>
                <a:cs typeface="Avenir"/>
                <a:sym typeface="Avenir"/>
              </a:rPr>
              <a:t>who have changed the sky to fire</a:t>
            </a:r>
            <a:endParaRPr sz="1500">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sz="1500">
                <a:solidFill>
                  <a:schemeClr val="dk1"/>
                </a:solidFill>
                <a:latin typeface="Avenir"/>
                <a:ea typeface="Avenir"/>
                <a:cs typeface="Avenir"/>
                <a:sym typeface="Avenir"/>
              </a:rPr>
              <a:t>and puddled the earth with skin and blood.</a:t>
            </a:r>
            <a:endParaRPr sz="1500">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sz="1500">
                <a:solidFill>
                  <a:schemeClr val="dk1"/>
                </a:solidFill>
                <a:latin typeface="Avenir"/>
                <a:ea typeface="Avenir"/>
                <a:cs typeface="Avenir"/>
                <a:sym typeface="Avenir"/>
              </a:rPr>
              <a:t>She is running--my god--to us,</a:t>
            </a:r>
            <a:endParaRPr sz="1500">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sz="1500">
                <a:solidFill>
                  <a:schemeClr val="dk1"/>
                </a:solidFill>
                <a:latin typeface="Avenir"/>
                <a:ea typeface="Avenir"/>
                <a:cs typeface="Avenir"/>
                <a:sym typeface="Avenir"/>
              </a:rPr>
              <a:t>10,000 miles away,</a:t>
            </a:r>
            <a:endParaRPr sz="1500">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sz="1500">
                <a:solidFill>
                  <a:schemeClr val="dk1"/>
                </a:solidFill>
                <a:latin typeface="Avenir"/>
                <a:ea typeface="Avenir"/>
                <a:cs typeface="Avenir"/>
                <a:sym typeface="Avenir"/>
              </a:rPr>
              <a:t>reading the caption</a:t>
            </a:r>
            <a:endParaRPr sz="1500">
              <a:latin typeface="Avenir"/>
              <a:ea typeface="Avenir"/>
              <a:cs typeface="Avenir"/>
              <a:sym typeface="Avenir"/>
            </a:endParaRPr>
          </a:p>
        </p:txBody>
      </p:sp>
      <p:sp>
        <p:nvSpPr>
          <p:cNvPr id="406" name="Google Shape;406;g7e2c55ec71336d3c_28"/>
          <p:cNvSpPr txBox="1"/>
          <p:nvPr/>
        </p:nvSpPr>
        <p:spPr>
          <a:xfrm>
            <a:off x="8678125" y="252675"/>
            <a:ext cx="3513900" cy="59088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1000"/>
              </a:spcBef>
              <a:spcAft>
                <a:spcPts val="0"/>
              </a:spcAft>
              <a:buNone/>
            </a:pPr>
            <a:r>
              <a:rPr lang="en-IN">
                <a:solidFill>
                  <a:schemeClr val="dk1"/>
                </a:solidFill>
                <a:latin typeface="Avenir"/>
                <a:ea typeface="Avenir"/>
                <a:cs typeface="Avenir"/>
                <a:sym typeface="Avenir"/>
              </a:rPr>
              <a:t>beneath her picture</a:t>
            </a:r>
            <a:endParaRPr>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a:solidFill>
                  <a:schemeClr val="dk1"/>
                </a:solidFill>
                <a:latin typeface="Avenir"/>
                <a:ea typeface="Avenir"/>
                <a:cs typeface="Avenir"/>
                <a:sym typeface="Avenir"/>
              </a:rPr>
              <a:t>in a weekly magazine.</a:t>
            </a:r>
            <a:endParaRPr>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a:solidFill>
                  <a:schemeClr val="dk1"/>
                </a:solidFill>
                <a:latin typeface="Avenir"/>
                <a:ea typeface="Avenir"/>
                <a:cs typeface="Avenir"/>
                <a:sym typeface="Avenir"/>
              </a:rPr>
              <a:t>All over the country</a:t>
            </a:r>
            <a:endParaRPr>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a:solidFill>
                  <a:schemeClr val="dk1"/>
                </a:solidFill>
                <a:latin typeface="Avenir"/>
                <a:ea typeface="Avenir"/>
                <a:cs typeface="Avenir"/>
                <a:sym typeface="Avenir"/>
              </a:rPr>
              <a:t>we're feeling sorry for her</a:t>
            </a:r>
            <a:endParaRPr>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a:solidFill>
                  <a:schemeClr val="dk1"/>
                </a:solidFill>
                <a:latin typeface="Avenir"/>
                <a:ea typeface="Avenir"/>
                <a:cs typeface="Avenir"/>
                <a:sym typeface="Avenir"/>
              </a:rPr>
              <a:t>and being appalled at the war</a:t>
            </a:r>
            <a:endParaRPr>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a:solidFill>
                  <a:schemeClr val="dk1"/>
                </a:solidFill>
                <a:latin typeface="Avenir"/>
                <a:ea typeface="Avenir"/>
                <a:cs typeface="Avenir"/>
                <a:sym typeface="Avenir"/>
              </a:rPr>
              <a:t>being fought in the other world.</a:t>
            </a:r>
            <a:endParaRPr>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a:solidFill>
                  <a:schemeClr val="dk1"/>
                </a:solidFill>
                <a:latin typeface="Avenir"/>
                <a:ea typeface="Avenir"/>
                <a:cs typeface="Avenir"/>
                <a:sym typeface="Avenir"/>
              </a:rPr>
              <a:t>She keeps on running, you know,</a:t>
            </a:r>
            <a:endParaRPr>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a:solidFill>
                  <a:schemeClr val="dk1"/>
                </a:solidFill>
                <a:latin typeface="Avenir"/>
                <a:ea typeface="Avenir"/>
                <a:cs typeface="Avenir"/>
                <a:sym typeface="Avenir"/>
              </a:rPr>
              <a:t>after the shutter of the camera</a:t>
            </a:r>
            <a:endParaRPr>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a:solidFill>
                  <a:schemeClr val="dk1"/>
                </a:solidFill>
                <a:latin typeface="Avenir"/>
                <a:ea typeface="Avenir"/>
                <a:cs typeface="Avenir"/>
                <a:sym typeface="Avenir"/>
              </a:rPr>
              <a:t>clicks. She's running to us.</a:t>
            </a:r>
            <a:endParaRPr>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a:solidFill>
                  <a:schemeClr val="dk1"/>
                </a:solidFill>
                <a:latin typeface="Avenir"/>
                <a:ea typeface="Avenir"/>
                <a:cs typeface="Avenir"/>
                <a:sym typeface="Avenir"/>
              </a:rPr>
              <a:t>For how can she know,</a:t>
            </a:r>
            <a:endParaRPr>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a:solidFill>
                  <a:schemeClr val="dk1"/>
                </a:solidFill>
                <a:latin typeface="Avenir"/>
                <a:ea typeface="Avenir"/>
                <a:cs typeface="Avenir"/>
                <a:sym typeface="Avenir"/>
              </a:rPr>
              <a:t>her feet beating a path</a:t>
            </a:r>
            <a:endParaRPr>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a:solidFill>
                  <a:schemeClr val="dk1"/>
                </a:solidFill>
                <a:latin typeface="Avenir"/>
                <a:ea typeface="Avenir"/>
                <a:cs typeface="Avenir"/>
                <a:sym typeface="Avenir"/>
              </a:rPr>
              <a:t>on another continent?</a:t>
            </a:r>
            <a:endParaRPr>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a:solidFill>
                  <a:schemeClr val="dk1"/>
                </a:solidFill>
                <a:latin typeface="Avenir"/>
                <a:ea typeface="Avenir"/>
                <a:cs typeface="Avenir"/>
                <a:sym typeface="Avenir"/>
              </a:rPr>
              <a:t>How can she know</a:t>
            </a:r>
            <a:endParaRPr>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a:solidFill>
                  <a:schemeClr val="dk1"/>
                </a:solidFill>
                <a:latin typeface="Avenir"/>
                <a:ea typeface="Avenir"/>
                <a:cs typeface="Avenir"/>
                <a:sym typeface="Avenir"/>
              </a:rPr>
              <a:t>what we really are?</a:t>
            </a:r>
            <a:endParaRPr>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a:solidFill>
                  <a:schemeClr val="dk1"/>
                </a:solidFill>
                <a:latin typeface="Avenir"/>
                <a:ea typeface="Avenir"/>
                <a:cs typeface="Avenir"/>
                <a:sym typeface="Avenir"/>
              </a:rPr>
              <a:t>From the distance, we look</a:t>
            </a:r>
            <a:endParaRPr>
              <a:solidFill>
                <a:schemeClr val="dk1"/>
              </a:solidFill>
              <a:latin typeface="Avenir"/>
              <a:ea typeface="Avenir"/>
              <a:cs typeface="Avenir"/>
              <a:sym typeface="Avenir"/>
            </a:endParaRPr>
          </a:p>
          <a:p>
            <a:pPr marL="0" lvl="0" indent="0" algn="l" rtl="0">
              <a:lnSpc>
                <a:spcPct val="110000"/>
              </a:lnSpc>
              <a:spcBef>
                <a:spcPts val="1000"/>
              </a:spcBef>
              <a:spcAft>
                <a:spcPts val="0"/>
              </a:spcAft>
              <a:buNone/>
            </a:pPr>
            <a:r>
              <a:rPr lang="en-IN">
                <a:solidFill>
                  <a:schemeClr val="dk1"/>
                </a:solidFill>
                <a:latin typeface="Avenir"/>
                <a:ea typeface="Avenir"/>
                <a:cs typeface="Avenir"/>
                <a:sym typeface="Avenir"/>
              </a:rPr>
              <a:t>so terribly human.</a:t>
            </a:r>
            <a:endParaRPr>
              <a:latin typeface="Avenir"/>
              <a:ea typeface="Avenir"/>
              <a:cs typeface="Avenir"/>
              <a:sym typeface="Aveni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6546706b105945f5_0"/>
          <p:cNvSpPr txBox="1">
            <a:spLocks noGrp="1"/>
          </p:cNvSpPr>
          <p:nvPr>
            <p:ph type="title"/>
          </p:nvPr>
        </p:nvSpPr>
        <p:spPr>
          <a:xfrm>
            <a:off x="609600" y="557784"/>
            <a:ext cx="10972800" cy="13257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IN"/>
              <a:t>CULMINATING ACTIVITY AND CONCLUDING NOTE</a:t>
            </a:r>
            <a:endParaRPr/>
          </a:p>
        </p:txBody>
      </p:sp>
      <p:sp>
        <p:nvSpPr>
          <p:cNvPr id="412" name="Google Shape;412;g6546706b105945f5_0"/>
          <p:cNvSpPr txBox="1">
            <a:spLocks noGrp="1"/>
          </p:cNvSpPr>
          <p:nvPr>
            <p:ph type="body" idx="1"/>
          </p:nvPr>
        </p:nvSpPr>
        <p:spPr>
          <a:xfrm>
            <a:off x="609600" y="2240442"/>
            <a:ext cx="10972800" cy="4036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a:t>Task: Write a comparative analysis of the two poems. Keep the content, structure, imagery, poetic devices in mind.</a:t>
            </a:r>
            <a:endParaRPr/>
          </a:p>
          <a:p>
            <a:pPr marL="0" lvl="0" indent="0" algn="l" rtl="0">
              <a:spcBef>
                <a:spcPts val="1000"/>
              </a:spcBef>
              <a:spcAft>
                <a:spcPts val="0"/>
              </a:spcAft>
              <a:buNone/>
            </a:pPr>
            <a:endParaRPr/>
          </a:p>
          <a:p>
            <a:pPr marL="0" lvl="0" indent="0" algn="ctr" rtl="0">
              <a:spcBef>
                <a:spcPts val="1000"/>
              </a:spcBef>
              <a:spcAft>
                <a:spcPts val="0"/>
              </a:spcAft>
              <a:buNone/>
            </a:pPr>
            <a:r>
              <a:rPr lang="en-IN" b="1">
                <a:latin typeface="Roboto Mono"/>
                <a:ea typeface="Roboto Mono"/>
                <a:cs typeface="Roboto Mono"/>
                <a:sym typeface="Roboto Mono"/>
              </a:rPr>
              <a:t>Concluding Address: Discussion Points:</a:t>
            </a:r>
            <a:endParaRPr b="1">
              <a:latin typeface="Roboto Mono"/>
              <a:ea typeface="Roboto Mono"/>
              <a:cs typeface="Roboto Mono"/>
              <a:sym typeface="Roboto Mono"/>
            </a:endParaRPr>
          </a:p>
          <a:p>
            <a:pPr marL="0" lvl="0" indent="0" algn="l" rtl="0">
              <a:spcBef>
                <a:spcPts val="1000"/>
              </a:spcBef>
              <a:spcAft>
                <a:spcPts val="0"/>
              </a:spcAft>
              <a:buNone/>
            </a:pPr>
            <a:endParaRPr/>
          </a:p>
          <a:p>
            <a:pPr marL="0" lvl="0" indent="0" algn="l" rtl="0">
              <a:spcBef>
                <a:spcPts val="1000"/>
              </a:spcBef>
              <a:spcAft>
                <a:spcPts val="0"/>
              </a:spcAft>
              <a:buNone/>
            </a:pPr>
            <a:r>
              <a:rPr lang="en-IN" sz="2200" b="1">
                <a:latin typeface="Times New Roman"/>
                <a:ea typeface="Times New Roman"/>
                <a:cs typeface="Times New Roman"/>
                <a:sym typeface="Times New Roman"/>
              </a:rPr>
              <a:t>Do you think Kirkup’s vision homogenizes and dilutes the concept of cultural diversity and ethnic representation by categorising everyone as similar in all aspects?</a:t>
            </a:r>
            <a:endParaRPr sz="2200" b="1">
              <a:latin typeface="Times New Roman"/>
              <a:ea typeface="Times New Roman"/>
              <a:cs typeface="Times New Roman"/>
              <a:sym typeface="Times New Roman"/>
            </a:endParaRPr>
          </a:p>
          <a:p>
            <a:pPr marL="0" lvl="0" indent="0" algn="l" rtl="0">
              <a:spcBef>
                <a:spcPts val="1000"/>
              </a:spcBef>
              <a:spcAft>
                <a:spcPts val="0"/>
              </a:spcAft>
              <a:buNone/>
            </a:pPr>
            <a:r>
              <a:rPr lang="en-IN" sz="2200" b="1">
                <a:latin typeface="Times New Roman"/>
                <a:ea typeface="Times New Roman"/>
                <a:cs typeface="Times New Roman"/>
                <a:sym typeface="Times New Roman"/>
              </a:rPr>
              <a:t>Do you think Kirkup’s poem is an oversimplification of International Relations. Why/Why not?</a:t>
            </a:r>
            <a:endParaRPr sz="2200" b="1">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609600" y="557784"/>
            <a:ext cx="10972800" cy="132556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400"/>
              <a:buFont typeface="Arial"/>
              <a:buNone/>
            </a:pPr>
            <a:r>
              <a:rPr lang="en-IN"/>
              <a:t>Question and Answers:</a:t>
            </a:r>
            <a:endParaRPr/>
          </a:p>
        </p:txBody>
      </p:sp>
      <p:sp>
        <p:nvSpPr>
          <p:cNvPr id="418" name="Google Shape;418;p26"/>
          <p:cNvSpPr txBox="1">
            <a:spLocks noGrp="1"/>
          </p:cNvSpPr>
          <p:nvPr>
            <p:ph type="body" idx="1"/>
          </p:nvPr>
        </p:nvSpPr>
        <p:spPr>
          <a:xfrm>
            <a:off x="609600" y="2106204"/>
            <a:ext cx="10972800" cy="4036500"/>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000"/>
              <a:buNone/>
            </a:pPr>
            <a:r>
              <a:rPr lang="en-IN"/>
              <a:t>Ques 1: “whenever we are told to hate our brothers…”</a:t>
            </a:r>
            <a:endParaRPr/>
          </a:p>
          <a:p>
            <a:pPr marL="457200" lvl="0" indent="-457200" algn="l" rtl="0">
              <a:lnSpc>
                <a:spcPct val="110000"/>
              </a:lnSpc>
              <a:spcBef>
                <a:spcPts val="1000"/>
              </a:spcBef>
              <a:spcAft>
                <a:spcPts val="0"/>
              </a:spcAft>
              <a:buSzPts val="2000"/>
              <a:buAutoNum type="alphaLcParenR"/>
            </a:pPr>
            <a:r>
              <a:rPr lang="en-IN"/>
              <a:t>When do you think this happens? Why?</a:t>
            </a:r>
            <a:endParaRPr/>
          </a:p>
          <a:p>
            <a:pPr marL="457200" lvl="0" indent="-457200" algn="l" rtl="0">
              <a:lnSpc>
                <a:spcPct val="110000"/>
              </a:lnSpc>
              <a:spcBef>
                <a:spcPts val="1000"/>
              </a:spcBef>
              <a:spcAft>
                <a:spcPts val="0"/>
              </a:spcAft>
              <a:buSzPts val="2000"/>
              <a:buAutoNum type="alphaLcParenR"/>
            </a:pPr>
            <a:r>
              <a:rPr lang="en-IN"/>
              <a:t>Who tells us? Should we do as we are told at such times?</a:t>
            </a:r>
            <a:endParaRPr/>
          </a:p>
          <a:p>
            <a:pPr marL="457200" lvl="0" indent="-457200" algn="l" rtl="0">
              <a:lnSpc>
                <a:spcPct val="110000"/>
              </a:lnSpc>
              <a:spcBef>
                <a:spcPts val="1000"/>
              </a:spcBef>
              <a:spcAft>
                <a:spcPts val="0"/>
              </a:spcAft>
              <a:buSzPts val="2000"/>
              <a:buAutoNum type="alphaLcParenR"/>
            </a:pPr>
            <a:r>
              <a:rPr lang="en-IN"/>
              <a:t>What does the poet say?</a:t>
            </a:r>
            <a:endParaRPr/>
          </a:p>
          <a:p>
            <a:pPr marL="0" lvl="0" indent="0" algn="l" rtl="0">
              <a:lnSpc>
                <a:spcPct val="110000"/>
              </a:lnSpc>
              <a:spcBef>
                <a:spcPts val="1000"/>
              </a:spcBef>
              <a:spcAft>
                <a:spcPts val="0"/>
              </a:spcAft>
              <a:buSzPts val="2000"/>
              <a:buNone/>
            </a:pPr>
            <a:r>
              <a:rPr lang="en-IN"/>
              <a:t>Ques 2: How does the poet prove that that there are no foreign countries?</a:t>
            </a:r>
            <a:endParaRPr/>
          </a:p>
          <a:p>
            <a:pPr marL="0" lvl="0" indent="0" algn="l" rtl="0">
              <a:lnSpc>
                <a:spcPct val="110000"/>
              </a:lnSpc>
              <a:spcBef>
                <a:spcPts val="1000"/>
              </a:spcBef>
              <a:spcAft>
                <a:spcPts val="0"/>
              </a:spcAft>
              <a:buSzPts val="2000"/>
              <a:buNone/>
            </a:pPr>
            <a:r>
              <a:rPr lang="en-IN"/>
              <a:t>Ques 3: What does the poet ask us to remember in the last stanza?</a:t>
            </a:r>
            <a:endParaRPr/>
          </a:p>
          <a:p>
            <a:pPr marL="0" lvl="0" indent="0" algn="l" rtl="0">
              <a:lnSpc>
                <a:spcPct val="110000"/>
              </a:lnSpc>
              <a:spcBef>
                <a:spcPts val="1000"/>
              </a:spcBef>
              <a:spcAft>
                <a:spcPts val="0"/>
              </a:spcAft>
              <a:buSzPts val="2000"/>
              <a:buNone/>
            </a:pPr>
            <a:r>
              <a:rPr lang="en-IN"/>
              <a:t>Ques 4: How are we responsible for war?</a:t>
            </a:r>
            <a:endParaRPr/>
          </a:p>
          <a:p>
            <a:pPr marL="0" lvl="0" indent="0" algn="l" rtl="0">
              <a:lnSpc>
                <a:spcPct val="110000"/>
              </a:lnSpc>
              <a:spcBef>
                <a:spcPts val="1000"/>
              </a:spcBef>
              <a:spcAft>
                <a:spcPts val="0"/>
              </a:spcAft>
              <a:buSzPts val="2000"/>
              <a:buNone/>
            </a:pPr>
            <a:r>
              <a:rPr lang="en-IN"/>
              <a:t>Ques 5: How do all men living on the earth share same fate?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2"/>
        <p:cNvGrpSpPr/>
        <p:nvPr/>
      </p:nvGrpSpPr>
      <p:grpSpPr>
        <a:xfrm>
          <a:off x="0" y="0"/>
          <a:ext cx="0" cy="0"/>
          <a:chOff x="0" y="0"/>
          <a:chExt cx="0" cy="0"/>
        </a:xfrm>
      </p:grpSpPr>
      <p:sp>
        <p:nvSpPr>
          <p:cNvPr id="423" name="Google Shape;423;p27"/>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24" name="Google Shape;424;p27"/>
          <p:cNvSpPr/>
          <p:nvPr/>
        </p:nvSpPr>
        <p:spPr>
          <a:xfrm>
            <a:off x="-1" y="232968"/>
            <a:ext cx="9560477" cy="6625032"/>
          </a:xfrm>
          <a:custGeom>
            <a:avLst/>
            <a:gdLst/>
            <a:ahLst/>
            <a:cxnLst/>
            <a:rect l="l" t="t" r="r" b="b"/>
            <a:pathLst>
              <a:path w="9263816" h="6858000" extrusionOk="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25" name="Google Shape;425;p27"/>
          <p:cNvSpPr/>
          <p:nvPr/>
        </p:nvSpPr>
        <p:spPr>
          <a:xfrm>
            <a:off x="3048" y="0"/>
            <a:ext cx="12188952"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26" name="Google Shape;426;p27"/>
          <p:cNvSpPr/>
          <p:nvPr/>
        </p:nvSpPr>
        <p:spPr>
          <a:xfrm>
            <a:off x="0" y="-2"/>
            <a:ext cx="12188952" cy="6858000"/>
          </a:xfrm>
          <a:prstGeom prst="rect">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27" name="Google Shape;427;p27"/>
          <p:cNvSpPr/>
          <p:nvPr/>
        </p:nvSpPr>
        <p:spPr>
          <a:xfrm>
            <a:off x="4143375" y="2957513"/>
            <a:ext cx="3200400" cy="1628775"/>
          </a:xfrm>
          <a:prstGeom prst="ellipse">
            <a:avLst/>
          </a:prstGeom>
          <a:solidFill>
            <a:srgbClr val="A2AAB9"/>
          </a:solidFill>
          <a:ln w="12700" cap="flat" cmpd="sng">
            <a:solidFill>
              <a:srgbClr val="158A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Avenir"/>
                <a:ea typeface="Avenir"/>
                <a:cs typeface="Avenir"/>
                <a:sym typeface="Avenir"/>
              </a:rPr>
              <a:t>MIND MAP</a:t>
            </a:r>
            <a:endParaRPr/>
          </a:p>
        </p:txBody>
      </p:sp>
      <p:sp>
        <p:nvSpPr>
          <p:cNvPr id="428" name="Google Shape;428;p27"/>
          <p:cNvSpPr/>
          <p:nvPr/>
        </p:nvSpPr>
        <p:spPr>
          <a:xfrm>
            <a:off x="7487336" y="810887"/>
            <a:ext cx="2335787" cy="1275821"/>
          </a:xfrm>
          <a:prstGeom prst="ellipse">
            <a:avLst/>
          </a:prstGeom>
          <a:solidFill>
            <a:srgbClr val="A2AAB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Avenir"/>
                <a:ea typeface="Avenir"/>
                <a:cs typeface="Avenir"/>
                <a:sym typeface="Avenir"/>
              </a:rPr>
              <a:t>S.D.G</a:t>
            </a:r>
            <a:endParaRPr/>
          </a:p>
        </p:txBody>
      </p:sp>
      <p:sp>
        <p:nvSpPr>
          <p:cNvPr id="429" name="Google Shape;429;p27"/>
          <p:cNvSpPr/>
          <p:nvPr/>
        </p:nvSpPr>
        <p:spPr>
          <a:xfrm>
            <a:off x="3856892" y="290722"/>
            <a:ext cx="2672862" cy="1275821"/>
          </a:xfrm>
          <a:prstGeom prst="ellipse">
            <a:avLst/>
          </a:prstGeom>
          <a:solidFill>
            <a:srgbClr val="A2AAB9"/>
          </a:solidFill>
          <a:ln w="12700" cap="flat" cmpd="sng">
            <a:solidFill>
              <a:srgbClr val="158A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Avenir"/>
                <a:ea typeface="Avenir"/>
                <a:cs typeface="Avenir"/>
                <a:sym typeface="Avenir"/>
              </a:rPr>
              <a:t>The poet</a:t>
            </a:r>
            <a:endParaRPr/>
          </a:p>
        </p:txBody>
      </p:sp>
      <p:sp>
        <p:nvSpPr>
          <p:cNvPr id="430" name="Google Shape;430;p27"/>
          <p:cNvSpPr>
            <a:spLocks noGrp="1"/>
          </p:cNvSpPr>
          <p:nvPr>
            <p:ph type="body" idx="1"/>
          </p:nvPr>
        </p:nvSpPr>
        <p:spPr>
          <a:xfrm>
            <a:off x="329770" y="1096352"/>
            <a:ext cx="3200400" cy="1980712"/>
          </a:xfrm>
          <a:prstGeom prst="ellipse">
            <a:avLst/>
          </a:prstGeom>
          <a:solidFill>
            <a:srgbClr val="A2AAB9"/>
          </a:solidFill>
          <a:ln w="12700" cap="flat" cmpd="sng">
            <a:solidFill>
              <a:srgbClr val="158A7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l" rtl="0">
              <a:lnSpc>
                <a:spcPct val="110000"/>
              </a:lnSpc>
              <a:spcBef>
                <a:spcPts val="0"/>
              </a:spcBef>
              <a:spcAft>
                <a:spcPts val="0"/>
              </a:spcAft>
              <a:buSzPts val="2000"/>
              <a:buNone/>
            </a:pPr>
            <a:r>
              <a:rPr lang="en-IN">
                <a:solidFill>
                  <a:schemeClr val="lt1"/>
                </a:solidFill>
                <a:latin typeface="Avenir"/>
                <a:ea typeface="Avenir"/>
                <a:cs typeface="Avenir"/>
                <a:sym typeface="Avenir"/>
              </a:rPr>
              <a:t>Themes?</a:t>
            </a:r>
            <a:endParaRPr/>
          </a:p>
        </p:txBody>
      </p:sp>
      <p:sp>
        <p:nvSpPr>
          <p:cNvPr id="431" name="Google Shape;431;p27"/>
          <p:cNvSpPr/>
          <p:nvPr/>
        </p:nvSpPr>
        <p:spPr>
          <a:xfrm>
            <a:off x="8699185" y="2694520"/>
            <a:ext cx="2335788" cy="1468955"/>
          </a:xfrm>
          <a:prstGeom prst="ellipse">
            <a:avLst/>
          </a:prstGeom>
          <a:solidFill>
            <a:srgbClr val="A2AAB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Avenir"/>
                <a:ea typeface="Avenir"/>
                <a:cs typeface="Avenir"/>
                <a:sym typeface="Avenir"/>
              </a:rPr>
              <a:t>Life Lessons</a:t>
            </a:r>
            <a:endParaRPr/>
          </a:p>
        </p:txBody>
      </p:sp>
      <p:sp>
        <p:nvSpPr>
          <p:cNvPr id="432" name="Google Shape;432;p27"/>
          <p:cNvSpPr/>
          <p:nvPr/>
        </p:nvSpPr>
        <p:spPr>
          <a:xfrm>
            <a:off x="7626281" y="4976996"/>
            <a:ext cx="2335788" cy="1468955"/>
          </a:xfrm>
          <a:prstGeom prst="ellipse">
            <a:avLst/>
          </a:prstGeom>
          <a:solidFill>
            <a:srgbClr val="A2AAB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Avenir"/>
                <a:ea typeface="Avenir"/>
                <a:cs typeface="Avenir"/>
                <a:sym typeface="Avenir"/>
              </a:rPr>
              <a:t>Poetic Devices</a:t>
            </a:r>
            <a:endParaRPr/>
          </a:p>
        </p:txBody>
      </p:sp>
      <p:sp>
        <p:nvSpPr>
          <p:cNvPr id="433" name="Google Shape;433;p27"/>
          <p:cNvSpPr/>
          <p:nvPr/>
        </p:nvSpPr>
        <p:spPr>
          <a:xfrm>
            <a:off x="3756943" y="5164549"/>
            <a:ext cx="2335788" cy="1468955"/>
          </a:xfrm>
          <a:prstGeom prst="ellipse">
            <a:avLst/>
          </a:prstGeom>
          <a:solidFill>
            <a:srgbClr val="A2AAB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Avenir"/>
                <a:ea typeface="Avenir"/>
                <a:cs typeface="Avenir"/>
                <a:sym typeface="Avenir"/>
              </a:rPr>
              <a:t>What does the poet ask us to remember?</a:t>
            </a:r>
            <a:endParaRPr/>
          </a:p>
        </p:txBody>
      </p:sp>
      <p:sp>
        <p:nvSpPr>
          <p:cNvPr id="434" name="Google Shape;434;p27"/>
          <p:cNvSpPr/>
          <p:nvPr/>
        </p:nvSpPr>
        <p:spPr>
          <a:xfrm>
            <a:off x="488038" y="3851810"/>
            <a:ext cx="2335788" cy="1468955"/>
          </a:xfrm>
          <a:prstGeom prst="ellipse">
            <a:avLst/>
          </a:prstGeom>
          <a:solidFill>
            <a:srgbClr val="A2AAB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Avenir"/>
                <a:ea typeface="Avenir"/>
                <a:cs typeface="Avenir"/>
                <a:sym typeface="Avenir"/>
              </a:rPr>
              <a:t>What is the structure of the poem?</a:t>
            </a:r>
            <a:endParaRPr/>
          </a:p>
        </p:txBody>
      </p:sp>
      <p:cxnSp>
        <p:nvCxnSpPr>
          <p:cNvPr id="435" name="Google Shape;435;p27"/>
          <p:cNvCxnSpPr/>
          <p:nvPr/>
        </p:nvCxnSpPr>
        <p:spPr>
          <a:xfrm rot="10800000">
            <a:off x="5372100" y="1681576"/>
            <a:ext cx="0" cy="1127977"/>
          </a:xfrm>
          <a:prstGeom prst="straightConnector1">
            <a:avLst/>
          </a:prstGeom>
          <a:noFill/>
          <a:ln w="9525" cap="flat" cmpd="sng">
            <a:solidFill>
              <a:schemeClr val="accent2"/>
            </a:solidFill>
            <a:prstDash val="solid"/>
            <a:miter lim="800000"/>
            <a:headEnd type="none" w="sm" len="sm"/>
            <a:tailEnd type="triangle" w="med" len="med"/>
          </a:ln>
        </p:spPr>
      </p:cxnSp>
      <p:cxnSp>
        <p:nvCxnSpPr>
          <p:cNvPr id="436" name="Google Shape;436;p27"/>
          <p:cNvCxnSpPr/>
          <p:nvPr/>
        </p:nvCxnSpPr>
        <p:spPr>
          <a:xfrm>
            <a:off x="6964153" y="4438613"/>
            <a:ext cx="819150" cy="665360"/>
          </a:xfrm>
          <a:prstGeom prst="straightConnector1">
            <a:avLst/>
          </a:prstGeom>
          <a:noFill/>
          <a:ln w="9525" cap="flat" cmpd="sng">
            <a:solidFill>
              <a:schemeClr val="accent2"/>
            </a:solidFill>
            <a:prstDash val="solid"/>
            <a:miter lim="800000"/>
            <a:headEnd type="none" w="sm" len="sm"/>
            <a:tailEnd type="triangle" w="med" len="med"/>
          </a:ln>
        </p:spPr>
      </p:cxnSp>
      <p:cxnSp>
        <p:nvCxnSpPr>
          <p:cNvPr id="437" name="Google Shape;437;p27"/>
          <p:cNvCxnSpPr/>
          <p:nvPr/>
        </p:nvCxnSpPr>
        <p:spPr>
          <a:xfrm rot="10800000" flipH="1">
            <a:off x="6964153" y="1998328"/>
            <a:ext cx="662128" cy="959185"/>
          </a:xfrm>
          <a:prstGeom prst="straightConnector1">
            <a:avLst/>
          </a:prstGeom>
          <a:noFill/>
          <a:ln w="9525" cap="flat" cmpd="sng">
            <a:solidFill>
              <a:schemeClr val="accent2"/>
            </a:solidFill>
            <a:prstDash val="solid"/>
            <a:miter lim="800000"/>
            <a:headEnd type="none" w="sm" len="sm"/>
            <a:tailEnd type="triangle" w="med" len="med"/>
          </a:ln>
        </p:spPr>
      </p:cxnSp>
      <p:cxnSp>
        <p:nvCxnSpPr>
          <p:cNvPr id="438" name="Google Shape;438;p27"/>
          <p:cNvCxnSpPr/>
          <p:nvPr/>
        </p:nvCxnSpPr>
        <p:spPr>
          <a:xfrm rot="10800000" flipH="1">
            <a:off x="7483519" y="3529338"/>
            <a:ext cx="946922" cy="209420"/>
          </a:xfrm>
          <a:prstGeom prst="straightConnector1">
            <a:avLst/>
          </a:prstGeom>
          <a:noFill/>
          <a:ln w="9525" cap="flat" cmpd="sng">
            <a:solidFill>
              <a:schemeClr val="accent2"/>
            </a:solidFill>
            <a:prstDash val="solid"/>
            <a:miter lim="800000"/>
            <a:headEnd type="none" w="sm" len="sm"/>
            <a:tailEnd type="triangle" w="med" len="med"/>
          </a:ln>
        </p:spPr>
      </p:cxnSp>
      <p:cxnSp>
        <p:nvCxnSpPr>
          <p:cNvPr id="439" name="Google Shape;439;p27"/>
          <p:cNvCxnSpPr/>
          <p:nvPr/>
        </p:nvCxnSpPr>
        <p:spPr>
          <a:xfrm rot="10800000">
            <a:off x="3737893" y="2391190"/>
            <a:ext cx="576932" cy="875563"/>
          </a:xfrm>
          <a:prstGeom prst="straightConnector1">
            <a:avLst/>
          </a:prstGeom>
          <a:noFill/>
          <a:ln w="9525" cap="flat" cmpd="sng">
            <a:solidFill>
              <a:schemeClr val="accent2"/>
            </a:solidFill>
            <a:prstDash val="solid"/>
            <a:miter lim="800000"/>
            <a:headEnd type="none" w="sm" len="sm"/>
            <a:tailEnd type="triangle" w="med" len="med"/>
          </a:ln>
        </p:spPr>
      </p:cxnSp>
      <p:cxnSp>
        <p:nvCxnSpPr>
          <p:cNvPr id="440" name="Google Shape;440;p27"/>
          <p:cNvCxnSpPr/>
          <p:nvPr/>
        </p:nvCxnSpPr>
        <p:spPr>
          <a:xfrm flipH="1">
            <a:off x="3065858" y="3940448"/>
            <a:ext cx="937773" cy="308542"/>
          </a:xfrm>
          <a:prstGeom prst="straightConnector1">
            <a:avLst/>
          </a:prstGeom>
          <a:noFill/>
          <a:ln w="9525" cap="flat" cmpd="sng">
            <a:solidFill>
              <a:schemeClr val="accent2"/>
            </a:solidFill>
            <a:prstDash val="solid"/>
            <a:miter lim="800000"/>
            <a:headEnd type="none" w="sm" len="sm"/>
            <a:tailEnd type="triangle" w="med" len="med"/>
          </a:ln>
        </p:spPr>
      </p:cxnSp>
      <p:cxnSp>
        <p:nvCxnSpPr>
          <p:cNvPr id="441" name="Google Shape;441;p27"/>
          <p:cNvCxnSpPr/>
          <p:nvPr/>
        </p:nvCxnSpPr>
        <p:spPr>
          <a:xfrm flipH="1">
            <a:off x="5377875" y="4574644"/>
            <a:ext cx="135914" cy="607573"/>
          </a:xfrm>
          <a:prstGeom prst="straightConnector1">
            <a:avLst/>
          </a:prstGeom>
          <a:noFill/>
          <a:ln w="9525" cap="flat" cmpd="sng">
            <a:solidFill>
              <a:schemeClr val="accent2"/>
            </a:solidFill>
            <a:prstDash val="solid"/>
            <a:miter lim="800000"/>
            <a:headEnd type="none" w="sm" len="sm"/>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8"/>
          <p:cNvSpPr txBox="1">
            <a:spLocks noGrp="1"/>
          </p:cNvSpPr>
          <p:nvPr>
            <p:ph type="title"/>
          </p:nvPr>
        </p:nvSpPr>
        <p:spPr>
          <a:xfrm>
            <a:off x="609600" y="557784"/>
            <a:ext cx="10972800" cy="132556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400"/>
              <a:buFont typeface="Arial"/>
              <a:buNone/>
            </a:pPr>
            <a:endParaRPr/>
          </a:p>
        </p:txBody>
      </p:sp>
      <p:sp>
        <p:nvSpPr>
          <p:cNvPr id="447" name="Google Shape;447;p28"/>
          <p:cNvSpPr txBox="1">
            <a:spLocks noGrp="1"/>
          </p:cNvSpPr>
          <p:nvPr>
            <p:ph type="body" idx="1"/>
          </p:nvPr>
        </p:nvSpPr>
        <p:spPr>
          <a:xfrm>
            <a:off x="609600" y="2106204"/>
            <a:ext cx="10972800" cy="4036534"/>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6000"/>
              <a:buNone/>
            </a:pPr>
            <a:r>
              <a:rPr lang="en-IN" sz="6000"/>
              <a:t>                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3dbbd93d218cab5_10"/>
          <p:cNvSpPr txBox="1">
            <a:spLocks noGrp="1"/>
          </p:cNvSpPr>
          <p:nvPr>
            <p:ph type="title"/>
          </p:nvPr>
        </p:nvSpPr>
        <p:spPr>
          <a:xfrm>
            <a:off x="609600" y="557784"/>
            <a:ext cx="10972800" cy="13257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IN" sz="5100"/>
              <a:t>TITLE REFLECTION</a:t>
            </a:r>
            <a:endParaRPr sz="5100"/>
          </a:p>
        </p:txBody>
      </p:sp>
      <p:sp>
        <p:nvSpPr>
          <p:cNvPr id="132" name="Google Shape;132;g3dbbd93d218cab5_10"/>
          <p:cNvSpPr txBox="1"/>
          <p:nvPr/>
        </p:nvSpPr>
        <p:spPr>
          <a:xfrm>
            <a:off x="702738" y="2951839"/>
            <a:ext cx="107865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5000" b="1">
                <a:solidFill>
                  <a:srgbClr val="FF0000"/>
                </a:solidFill>
                <a:latin typeface="Avenir"/>
                <a:ea typeface="Avenir"/>
                <a:cs typeface="Avenir"/>
                <a:sym typeface="Avenir"/>
              </a:rPr>
              <a:t>NO MEN ARE FOREIGN</a:t>
            </a:r>
            <a:endParaRPr sz="5000" b="1">
              <a:solidFill>
                <a:srgbClr val="FF0000"/>
              </a:solidFill>
              <a:latin typeface="Avenir"/>
              <a:ea typeface="Avenir"/>
              <a:cs typeface="Avenir"/>
              <a:sym typeface="Avenir"/>
            </a:endParaRPr>
          </a:p>
        </p:txBody>
      </p:sp>
      <p:sp>
        <p:nvSpPr>
          <p:cNvPr id="133" name="Google Shape;133;g3dbbd93d218cab5_10"/>
          <p:cNvSpPr/>
          <p:nvPr/>
        </p:nvSpPr>
        <p:spPr>
          <a:xfrm rot="3188035">
            <a:off x="4075770" y="4316087"/>
            <a:ext cx="1805160" cy="331680"/>
          </a:xfrm>
          <a:prstGeom prst="rightArrow">
            <a:avLst>
              <a:gd name="adj1" fmla="val 89201"/>
              <a:gd name="adj2" fmla="val 17034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g3dbbd93d218cab5_10"/>
          <p:cNvSpPr/>
          <p:nvPr/>
        </p:nvSpPr>
        <p:spPr>
          <a:xfrm rot="5756273">
            <a:off x="2007240" y="4207604"/>
            <a:ext cx="1783469" cy="416546"/>
          </a:xfrm>
          <a:prstGeom prst="rightArrow">
            <a:avLst>
              <a:gd name="adj1" fmla="val 50000"/>
              <a:gd name="adj2" fmla="val 13273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g3dbbd93d218cab5_10"/>
          <p:cNvSpPr/>
          <p:nvPr/>
        </p:nvSpPr>
        <p:spPr>
          <a:xfrm rot="-1802297">
            <a:off x="5695166" y="2288851"/>
            <a:ext cx="1627717" cy="519092"/>
          </a:xfrm>
          <a:prstGeom prst="rightArrow">
            <a:avLst>
              <a:gd name="adj1" fmla="val 37861"/>
              <a:gd name="adj2" fmla="val 10320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g3dbbd93d218cab5_10"/>
          <p:cNvSpPr txBox="1"/>
          <p:nvPr/>
        </p:nvSpPr>
        <p:spPr>
          <a:xfrm>
            <a:off x="1058125" y="5324425"/>
            <a:ext cx="3103500" cy="102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800" b="1" u="sng">
                <a:latin typeface="Arial Black"/>
                <a:ea typeface="Arial Black"/>
                <a:cs typeface="Arial Black"/>
                <a:sym typeface="Arial Black"/>
              </a:rPr>
              <a:t>How is the word ‘No’ contributing to the tone of the poem? </a:t>
            </a:r>
            <a:endParaRPr sz="1800" b="1" u="sng">
              <a:latin typeface="Arial Black"/>
              <a:ea typeface="Arial Black"/>
              <a:cs typeface="Arial Black"/>
              <a:sym typeface="Arial Black"/>
            </a:endParaRPr>
          </a:p>
        </p:txBody>
      </p:sp>
      <p:sp>
        <p:nvSpPr>
          <p:cNvPr id="137" name="Google Shape;137;g3dbbd93d218cab5_10"/>
          <p:cNvSpPr txBox="1"/>
          <p:nvPr/>
        </p:nvSpPr>
        <p:spPr>
          <a:xfrm>
            <a:off x="5063950" y="5634750"/>
            <a:ext cx="5943600" cy="13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800" b="1" u="sng">
                <a:latin typeface="Arial Black"/>
                <a:ea typeface="Arial Black"/>
                <a:cs typeface="Arial Black"/>
                <a:sym typeface="Arial Black"/>
              </a:rPr>
              <a:t>Reflections on the word ‘men’.</a:t>
            </a:r>
            <a:endParaRPr sz="1800" b="1" u="sng">
              <a:latin typeface="Arial Black"/>
              <a:ea typeface="Arial Black"/>
              <a:cs typeface="Arial Black"/>
              <a:sym typeface="Arial Black"/>
            </a:endParaRPr>
          </a:p>
          <a:p>
            <a:pPr marL="0" lvl="0" indent="0" algn="l" rtl="0">
              <a:spcBef>
                <a:spcPts val="0"/>
              </a:spcBef>
              <a:spcAft>
                <a:spcPts val="0"/>
              </a:spcAft>
              <a:buNone/>
            </a:pPr>
            <a:r>
              <a:rPr lang="en-IN" sz="1800" b="1" u="sng">
                <a:latin typeface="Arial Black"/>
                <a:ea typeface="Arial Black"/>
                <a:cs typeface="Arial Black"/>
                <a:sym typeface="Arial Black"/>
              </a:rPr>
              <a:t>Is the title ‘inclusive’</a:t>
            </a:r>
            <a:endParaRPr sz="1800" b="1" u="sng">
              <a:latin typeface="Arial Black"/>
              <a:ea typeface="Arial Black"/>
              <a:cs typeface="Arial Black"/>
              <a:sym typeface="Arial Black"/>
            </a:endParaRPr>
          </a:p>
          <a:p>
            <a:pPr marL="0" lvl="0" indent="0" algn="l" rtl="0">
              <a:spcBef>
                <a:spcPts val="0"/>
              </a:spcBef>
              <a:spcAft>
                <a:spcPts val="0"/>
              </a:spcAft>
              <a:buNone/>
            </a:pPr>
            <a:r>
              <a:rPr lang="en-IN" sz="1800" b="1" u="sng">
                <a:latin typeface="Arial Black"/>
                <a:ea typeface="Arial Black"/>
                <a:cs typeface="Arial Black"/>
                <a:sym typeface="Arial Black"/>
              </a:rPr>
              <a:t>Can this word help us identify the time period in which the poem was written.</a:t>
            </a:r>
            <a:endParaRPr sz="1800" b="1" u="sng">
              <a:latin typeface="Arial Black"/>
              <a:ea typeface="Arial Black"/>
              <a:cs typeface="Arial Black"/>
              <a:sym typeface="Arial Black"/>
            </a:endParaRPr>
          </a:p>
        </p:txBody>
      </p:sp>
      <p:sp>
        <p:nvSpPr>
          <p:cNvPr id="138" name="Google Shape;138;g3dbbd93d218cab5_10"/>
          <p:cNvSpPr txBox="1"/>
          <p:nvPr/>
        </p:nvSpPr>
        <p:spPr>
          <a:xfrm>
            <a:off x="7343475" y="1883475"/>
            <a:ext cx="3103500" cy="102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800" b="1" u="sng">
                <a:latin typeface="Arial Black"/>
                <a:ea typeface="Arial Black"/>
                <a:cs typeface="Arial Black"/>
                <a:sym typeface="Arial Black"/>
              </a:rPr>
              <a:t>Do you think the title holds relevance in the present context? </a:t>
            </a:r>
            <a:endParaRPr sz="1800" b="1" u="sng">
              <a:latin typeface="Arial Black"/>
              <a:ea typeface="Arial Black"/>
              <a:cs typeface="Arial Black"/>
              <a:sym typeface="Arial Black"/>
            </a:endParaRPr>
          </a:p>
        </p:txBody>
      </p:sp>
      <p:sp>
        <p:nvSpPr>
          <p:cNvPr id="139" name="Google Shape;139;g3dbbd93d218cab5_10"/>
          <p:cNvSpPr txBox="1"/>
          <p:nvPr/>
        </p:nvSpPr>
        <p:spPr>
          <a:xfrm>
            <a:off x="8575263" y="4196013"/>
            <a:ext cx="3103500" cy="102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800" b="1" u="sng">
                <a:latin typeface="Arial Black"/>
                <a:ea typeface="Arial Black"/>
                <a:cs typeface="Arial Black"/>
                <a:sym typeface="Arial Black"/>
              </a:rPr>
              <a:t>What themes does this word foreshadow?</a:t>
            </a:r>
            <a:endParaRPr sz="1800" b="1" u="sng">
              <a:latin typeface="Arial Black"/>
              <a:ea typeface="Arial Black"/>
              <a:cs typeface="Arial Black"/>
              <a:sym typeface="Arial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94dbaad35a10ac1_7"/>
          <p:cNvSpPr txBox="1">
            <a:spLocks noGrp="1"/>
          </p:cNvSpPr>
          <p:nvPr>
            <p:ph type="title"/>
          </p:nvPr>
        </p:nvSpPr>
        <p:spPr>
          <a:xfrm>
            <a:off x="609600" y="557784"/>
            <a:ext cx="10972800" cy="13257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IN"/>
              <a:t>GROUND REALITY (1.0)  - WAR OVER BORDERS</a:t>
            </a:r>
            <a:endParaRPr/>
          </a:p>
        </p:txBody>
      </p:sp>
      <p:sp>
        <p:nvSpPr>
          <p:cNvPr id="145" name="Google Shape;145;g294dbaad35a10ac1_7"/>
          <p:cNvSpPr txBox="1">
            <a:spLocks noGrp="1"/>
          </p:cNvSpPr>
          <p:nvPr>
            <p:ph type="body" idx="1"/>
          </p:nvPr>
        </p:nvSpPr>
        <p:spPr>
          <a:xfrm>
            <a:off x="609600" y="2106204"/>
            <a:ext cx="10972800" cy="4036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46" name="Google Shape;146;g294dbaad35a10ac1_7"/>
          <p:cNvPicPr preferRelativeResize="0"/>
          <p:nvPr/>
        </p:nvPicPr>
        <p:blipFill>
          <a:blip r:embed="rId3">
            <a:alphaModFix/>
          </a:blip>
          <a:stretch>
            <a:fillRect/>
          </a:stretch>
        </p:blipFill>
        <p:spPr>
          <a:xfrm>
            <a:off x="609600" y="2210050"/>
            <a:ext cx="5794850" cy="3743825"/>
          </a:xfrm>
          <a:prstGeom prst="rect">
            <a:avLst/>
          </a:prstGeom>
          <a:noFill/>
          <a:ln>
            <a:noFill/>
          </a:ln>
        </p:spPr>
      </p:pic>
      <p:pic>
        <p:nvPicPr>
          <p:cNvPr id="147" name="Google Shape;147;g294dbaad35a10ac1_7"/>
          <p:cNvPicPr preferRelativeResize="0"/>
          <p:nvPr/>
        </p:nvPicPr>
        <p:blipFill>
          <a:blip r:embed="rId4">
            <a:alphaModFix/>
          </a:blip>
          <a:stretch>
            <a:fillRect/>
          </a:stretch>
        </p:blipFill>
        <p:spPr>
          <a:xfrm>
            <a:off x="6537300" y="2210050"/>
            <a:ext cx="5045100" cy="3743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51"/>
        <p:cNvGrpSpPr/>
        <p:nvPr/>
      </p:nvGrpSpPr>
      <p:grpSpPr>
        <a:xfrm>
          <a:off x="0" y="0"/>
          <a:ext cx="0" cy="0"/>
          <a:chOff x="0" y="0"/>
          <a:chExt cx="0" cy="0"/>
        </a:xfrm>
      </p:grpSpPr>
      <p:sp>
        <p:nvSpPr>
          <p:cNvPr id="152" name="Google Shape;152;p3"/>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53" name="Google Shape;153;p3"/>
          <p:cNvSpPr/>
          <p:nvPr/>
        </p:nvSpPr>
        <p:spPr>
          <a:xfrm>
            <a:off x="-1" y="232968"/>
            <a:ext cx="9560477" cy="6625032"/>
          </a:xfrm>
          <a:custGeom>
            <a:avLst/>
            <a:gdLst/>
            <a:ahLst/>
            <a:cxnLst/>
            <a:rect l="l" t="t" r="r" b="b"/>
            <a:pathLst>
              <a:path w="9263816" h="6858000" extrusionOk="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54" name="Google Shape;154;p3"/>
          <p:cNvSpPr/>
          <p:nvPr/>
        </p:nvSpPr>
        <p:spPr>
          <a:xfrm>
            <a:off x="0" y="0"/>
            <a:ext cx="12188952"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55" name="Google Shape;155;p3"/>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56" name="Google Shape;156;p3"/>
          <p:cNvSpPr txBox="1">
            <a:spLocks noGrp="1"/>
          </p:cNvSpPr>
          <p:nvPr>
            <p:ph type="title"/>
          </p:nvPr>
        </p:nvSpPr>
        <p:spPr>
          <a:xfrm>
            <a:off x="5710650" y="1137072"/>
            <a:ext cx="5852700" cy="5361600"/>
          </a:xfrm>
          <a:prstGeom prst="rect">
            <a:avLst/>
          </a:prstGeom>
          <a:noFill/>
          <a:ln>
            <a:noFill/>
          </a:ln>
        </p:spPr>
        <p:txBody>
          <a:bodyPr spcFirstLastPara="1" wrap="square" lIns="91425" tIns="45700" rIns="91425" bIns="45700" anchor="b" anchorCtr="0">
            <a:normAutofit fontScale="90000"/>
          </a:bodyPr>
          <a:lstStyle/>
          <a:p>
            <a:pPr marL="457200" lvl="0" indent="-537210" algn="l" rtl="0">
              <a:lnSpc>
                <a:spcPct val="100000"/>
              </a:lnSpc>
              <a:spcBef>
                <a:spcPts val="0"/>
              </a:spcBef>
              <a:spcAft>
                <a:spcPts val="0"/>
              </a:spcAft>
              <a:buSzPct val="100000"/>
              <a:buChar char="●"/>
            </a:pPr>
            <a:r>
              <a:rPr lang="en-IN" sz="5400"/>
              <a:t>ARE BORDERS REDUNDANT? </a:t>
            </a:r>
            <a:endParaRPr sz="5400"/>
          </a:p>
          <a:p>
            <a:pPr marL="457200" lvl="0" indent="-537210" algn="l" rtl="0">
              <a:lnSpc>
                <a:spcPct val="100000"/>
              </a:lnSpc>
              <a:spcBef>
                <a:spcPts val="0"/>
              </a:spcBef>
              <a:spcAft>
                <a:spcPts val="0"/>
              </a:spcAft>
              <a:buSzPct val="100000"/>
              <a:buChar char="●"/>
            </a:pPr>
            <a:r>
              <a:rPr lang="en-IN" sz="5400"/>
              <a:t>CAN WE IMAGINE A WORLD WITHOUT BORDERS?</a:t>
            </a:r>
            <a:endParaRPr sz="5400"/>
          </a:p>
        </p:txBody>
      </p:sp>
      <p:pic>
        <p:nvPicPr>
          <p:cNvPr id="157" name="Google Shape;157;p3" descr="Arial view of a river, dam and lake"/>
          <p:cNvPicPr preferRelativeResize="0"/>
          <p:nvPr/>
        </p:nvPicPr>
        <p:blipFill rotWithShape="1">
          <a:blip r:embed="rId3">
            <a:alphaModFix/>
          </a:blip>
          <a:srcRect l="8423" r="8308"/>
          <a:stretch/>
        </p:blipFill>
        <p:spPr>
          <a:xfrm>
            <a:off x="20" y="10"/>
            <a:ext cx="5710632" cy="6857990"/>
          </a:xfrm>
          <a:custGeom>
            <a:avLst/>
            <a:gdLst/>
            <a:ahLst/>
            <a:cxnLst/>
            <a:rect l="l" t="t" r="r" b="b"/>
            <a:pathLst>
              <a:path w="5710652" h="6858000" extrusionOk="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7e2c55ec71336d3c_22"/>
          <p:cNvSpPr txBox="1">
            <a:spLocks noGrp="1"/>
          </p:cNvSpPr>
          <p:nvPr>
            <p:ph type="title"/>
          </p:nvPr>
        </p:nvSpPr>
        <p:spPr>
          <a:xfrm>
            <a:off x="609600" y="557784"/>
            <a:ext cx="10972800" cy="1325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IN"/>
              <a:t>REFLECTION QUESTIONS </a:t>
            </a:r>
            <a:endParaRPr/>
          </a:p>
        </p:txBody>
      </p:sp>
      <p:sp>
        <p:nvSpPr>
          <p:cNvPr id="163" name="Google Shape;163;g7e2c55ec71336d3c_22"/>
          <p:cNvSpPr txBox="1">
            <a:spLocks noGrp="1"/>
          </p:cNvSpPr>
          <p:nvPr>
            <p:ph type="body" idx="1"/>
          </p:nvPr>
        </p:nvSpPr>
        <p:spPr>
          <a:xfrm>
            <a:off x="609600" y="2081375"/>
            <a:ext cx="5410200" cy="42753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sz="1900" b="1">
                <a:latin typeface="Arial Black"/>
                <a:ea typeface="Arial Black"/>
                <a:cs typeface="Arial Black"/>
                <a:sym typeface="Arial Black"/>
              </a:rPr>
              <a:t>Do you think humans obsess over creating divisions?</a:t>
            </a:r>
            <a:endParaRPr sz="1900" b="1">
              <a:latin typeface="Arial Black"/>
              <a:ea typeface="Arial Black"/>
              <a:cs typeface="Arial Black"/>
              <a:sym typeface="Arial Black"/>
            </a:endParaRPr>
          </a:p>
          <a:p>
            <a:pPr marL="0" lvl="0" indent="0" algn="l" rtl="0">
              <a:spcBef>
                <a:spcPts val="1000"/>
              </a:spcBef>
              <a:spcAft>
                <a:spcPts val="0"/>
              </a:spcAft>
              <a:buNone/>
            </a:pPr>
            <a:endParaRPr sz="1900" b="1">
              <a:latin typeface="Arial Black"/>
              <a:ea typeface="Arial Black"/>
              <a:cs typeface="Arial Black"/>
              <a:sym typeface="Arial Black"/>
            </a:endParaRPr>
          </a:p>
          <a:p>
            <a:pPr marL="0" lvl="0" indent="0" algn="l" rtl="0">
              <a:spcBef>
                <a:spcPts val="1000"/>
              </a:spcBef>
              <a:spcAft>
                <a:spcPts val="0"/>
              </a:spcAft>
              <a:buNone/>
            </a:pPr>
            <a:r>
              <a:rPr lang="en-IN" sz="1900" b="1">
                <a:latin typeface="Arial Black"/>
                <a:ea typeface="Arial Black"/>
                <a:cs typeface="Arial Black"/>
                <a:sym typeface="Arial Black"/>
              </a:rPr>
              <a:t>Do borders reinstate violence?</a:t>
            </a:r>
            <a:endParaRPr sz="1900" b="1">
              <a:latin typeface="Arial Black"/>
              <a:ea typeface="Arial Black"/>
              <a:cs typeface="Arial Black"/>
              <a:sym typeface="Arial Black"/>
            </a:endParaRPr>
          </a:p>
          <a:p>
            <a:pPr marL="0" lvl="0" indent="0" algn="l" rtl="0">
              <a:spcBef>
                <a:spcPts val="1000"/>
              </a:spcBef>
              <a:spcAft>
                <a:spcPts val="0"/>
              </a:spcAft>
              <a:buNone/>
            </a:pPr>
            <a:endParaRPr sz="1900" b="1">
              <a:latin typeface="Arial Black"/>
              <a:ea typeface="Arial Black"/>
              <a:cs typeface="Arial Black"/>
              <a:sym typeface="Arial Black"/>
            </a:endParaRPr>
          </a:p>
          <a:p>
            <a:pPr marL="0" lvl="0" indent="0" algn="l" rtl="0">
              <a:spcBef>
                <a:spcPts val="1000"/>
              </a:spcBef>
              <a:spcAft>
                <a:spcPts val="0"/>
              </a:spcAft>
              <a:buNone/>
            </a:pPr>
            <a:r>
              <a:rPr lang="en-IN" sz="1900" b="1">
                <a:latin typeface="Arial Black"/>
                <a:ea typeface="Arial Black"/>
                <a:cs typeface="Arial Black"/>
                <a:sym typeface="Arial Black"/>
              </a:rPr>
              <a:t>How is the idea of division related to the idea of possession and ownership? </a:t>
            </a:r>
            <a:endParaRPr sz="1900" b="1">
              <a:latin typeface="Arial Black"/>
              <a:ea typeface="Arial Black"/>
              <a:cs typeface="Arial Black"/>
              <a:sym typeface="Arial Black"/>
            </a:endParaRPr>
          </a:p>
          <a:p>
            <a:pPr marL="0" lvl="0" indent="0" algn="l" rtl="0">
              <a:spcBef>
                <a:spcPts val="1000"/>
              </a:spcBef>
              <a:spcAft>
                <a:spcPts val="0"/>
              </a:spcAft>
              <a:buNone/>
            </a:pPr>
            <a:endParaRPr sz="1900" b="1">
              <a:latin typeface="Arial Black"/>
              <a:ea typeface="Arial Black"/>
              <a:cs typeface="Arial Black"/>
              <a:sym typeface="Arial Black"/>
            </a:endParaRPr>
          </a:p>
          <a:p>
            <a:pPr marL="0" lvl="0" indent="0" algn="l" rtl="0">
              <a:spcBef>
                <a:spcPts val="1000"/>
              </a:spcBef>
              <a:spcAft>
                <a:spcPts val="0"/>
              </a:spcAft>
              <a:buNone/>
            </a:pPr>
            <a:r>
              <a:rPr lang="en-IN" sz="1900" b="1">
                <a:latin typeface="Arial Black"/>
                <a:ea typeface="Arial Black"/>
                <a:cs typeface="Arial Black"/>
                <a:sym typeface="Arial Black"/>
              </a:rPr>
              <a:t>Are we too possessive of our nationality?</a:t>
            </a:r>
            <a:endParaRPr sz="1900" b="1">
              <a:latin typeface="Arial Black"/>
              <a:ea typeface="Arial Black"/>
              <a:cs typeface="Arial Black"/>
              <a:sym typeface="Arial Black"/>
            </a:endParaRPr>
          </a:p>
        </p:txBody>
      </p:sp>
      <p:sp>
        <p:nvSpPr>
          <p:cNvPr id="164" name="Google Shape;164;g7e2c55ec71336d3c_22"/>
          <p:cNvSpPr txBox="1">
            <a:spLocks noGrp="1"/>
          </p:cNvSpPr>
          <p:nvPr>
            <p:ph type="body" idx="2"/>
          </p:nvPr>
        </p:nvSpPr>
        <p:spPr>
          <a:xfrm>
            <a:off x="6172200" y="2081371"/>
            <a:ext cx="5410200" cy="11640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a:t>Think of divisions at home, school, and society.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68"/>
        <p:cNvGrpSpPr/>
        <p:nvPr/>
      </p:nvGrpSpPr>
      <p:grpSpPr>
        <a:xfrm>
          <a:off x="0" y="0"/>
          <a:ext cx="0" cy="0"/>
          <a:chOff x="0" y="0"/>
          <a:chExt cx="0" cy="0"/>
        </a:xfrm>
      </p:grpSpPr>
      <p:sp>
        <p:nvSpPr>
          <p:cNvPr id="169" name="Google Shape;169;p7"/>
          <p:cNvSpPr/>
          <p:nvPr/>
        </p:nvSpPr>
        <p:spPr>
          <a:xfrm>
            <a:off x="0" y="0"/>
            <a:ext cx="12188952"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70" name="Google Shape;170;p7"/>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71" name="Google Shape;171;p7"/>
          <p:cNvSpPr txBox="1">
            <a:spLocks noGrp="1"/>
          </p:cNvSpPr>
          <p:nvPr>
            <p:ph type="title"/>
          </p:nvPr>
        </p:nvSpPr>
        <p:spPr>
          <a:xfrm>
            <a:off x="609600" y="557784"/>
            <a:ext cx="10972800" cy="132556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400"/>
              <a:buFont typeface="Arial"/>
              <a:buNone/>
            </a:pPr>
            <a:r>
              <a:rPr lang="en-IN"/>
              <a:t>Ground Reality 2.0 Transcending borders.</a:t>
            </a:r>
            <a:endParaRPr/>
          </a:p>
        </p:txBody>
      </p:sp>
      <p:grpSp>
        <p:nvGrpSpPr>
          <p:cNvPr id="172" name="Google Shape;172;p7"/>
          <p:cNvGrpSpPr/>
          <p:nvPr/>
        </p:nvGrpSpPr>
        <p:grpSpPr>
          <a:xfrm>
            <a:off x="609600" y="2391392"/>
            <a:ext cx="10972800" cy="3465866"/>
            <a:chOff x="0" y="284779"/>
            <a:chExt cx="10972800" cy="3465866"/>
          </a:xfrm>
        </p:grpSpPr>
        <p:sp>
          <p:nvSpPr>
            <p:cNvPr id="173" name="Google Shape;173;p7"/>
            <p:cNvSpPr/>
            <p:nvPr/>
          </p:nvSpPr>
          <p:spPr>
            <a:xfrm>
              <a:off x="0" y="284779"/>
              <a:ext cx="10972800" cy="1701253"/>
            </a:xfrm>
            <a:prstGeom prst="roundRect">
              <a:avLst>
                <a:gd name="adj" fmla="val 16667"/>
              </a:avLst>
            </a:prstGeom>
            <a:solidFill>
              <a:srgbClr val="FC868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txBox="1"/>
            <p:nvPr/>
          </p:nvSpPr>
          <p:spPr>
            <a:xfrm>
              <a:off x="83048" y="367827"/>
              <a:ext cx="10806704" cy="1535157"/>
            </a:xfrm>
            <a:prstGeom prst="rect">
              <a:avLst/>
            </a:prstGeom>
            <a:no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Clr>
                  <a:schemeClr val="lt1"/>
                </a:buClr>
                <a:buSzPts val="2200"/>
                <a:buFont typeface="Avenir"/>
                <a:buNone/>
              </a:pPr>
              <a:r>
                <a:rPr lang="en-IN" sz="2200" b="0" i="0" u="none" strike="noStrike" cap="none">
                  <a:solidFill>
                    <a:schemeClr val="lt1"/>
                  </a:solidFill>
                  <a:latin typeface="Avenir"/>
                  <a:ea typeface="Avenir"/>
                  <a:cs typeface="Avenir"/>
                  <a:sym typeface="Avenir"/>
                </a:rPr>
                <a:t>At the time when human race is planning to wage wars against nations to establish political domination, there are organizations that are trying to help people beyond ethnic and national lines.</a:t>
              </a:r>
              <a:endParaRPr/>
            </a:p>
          </p:txBody>
        </p:sp>
        <p:sp>
          <p:nvSpPr>
            <p:cNvPr id="175" name="Google Shape;175;p7"/>
            <p:cNvSpPr/>
            <p:nvPr/>
          </p:nvSpPr>
          <p:spPr>
            <a:xfrm>
              <a:off x="0" y="2049392"/>
              <a:ext cx="10972800" cy="1701253"/>
            </a:xfrm>
            <a:prstGeom prst="roundRect">
              <a:avLst>
                <a:gd name="adj" fmla="val 16667"/>
              </a:avLst>
            </a:prstGeom>
            <a:solidFill>
              <a:srgbClr val="07C8A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txBox="1"/>
            <p:nvPr/>
          </p:nvSpPr>
          <p:spPr>
            <a:xfrm>
              <a:off x="81523" y="2132440"/>
              <a:ext cx="10806600" cy="1535100"/>
            </a:xfrm>
            <a:prstGeom prst="rect">
              <a:avLst/>
            </a:prstGeom>
            <a:no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Clr>
                  <a:schemeClr val="lt1"/>
                </a:buClr>
                <a:buSzPts val="2200"/>
                <a:buFont typeface="Avenir"/>
                <a:buNone/>
              </a:pPr>
              <a:r>
                <a:rPr lang="en-IN" sz="2200" b="0" i="0" u="none" strike="noStrike" cap="none">
                  <a:solidFill>
                    <a:schemeClr val="lt1"/>
                  </a:solidFill>
                  <a:latin typeface="Avenir"/>
                  <a:ea typeface="Avenir"/>
                  <a:cs typeface="Avenir"/>
                  <a:sym typeface="Avenir"/>
                </a:rPr>
                <a:t>Medicins sans frontiers(Doctors Without Borders) is an independent medical humanitarian organization founded in 1971. It won the Nobel Peace Prize in 1991. MSF provides relief to those affected by war, natural disasters or disease outbreaks. </a:t>
              </a:r>
              <a:endParaRPr/>
            </a:p>
            <a:p>
              <a:pPr marL="0" marR="0" lvl="0" indent="0" algn="l" rtl="0">
                <a:lnSpc>
                  <a:spcPct val="90000"/>
                </a:lnSpc>
                <a:spcBef>
                  <a:spcPts val="770"/>
                </a:spcBef>
                <a:spcAft>
                  <a:spcPts val="0"/>
                </a:spcAft>
                <a:buClr>
                  <a:schemeClr val="lt1"/>
                </a:buClr>
                <a:buSzPts val="2200"/>
                <a:buFont typeface="Avenir"/>
                <a:buNone/>
              </a:pPr>
              <a:r>
                <a:rPr lang="en-IN" sz="2200" b="0" i="0" u="none" strike="noStrike" cap="none">
                  <a:solidFill>
                    <a:schemeClr val="lt1"/>
                  </a:solidFill>
                  <a:latin typeface="Avenir"/>
                  <a:ea typeface="Avenir"/>
                  <a:cs typeface="Avenir"/>
                  <a:sym typeface="Avenir"/>
                </a:rPr>
                <a:t>https://www.youtube.com/watch?v=UsJbpRpB2V0</a:t>
              </a:r>
              <a:endParaRPr sz="2200" b="0" i="0" u="none" strike="noStrike" cap="none">
                <a:solidFill>
                  <a:schemeClr val="lt1"/>
                </a:solidFill>
                <a:latin typeface="Avenir"/>
                <a:ea typeface="Avenir"/>
                <a:cs typeface="Avenir"/>
                <a:sym typeface="Aveni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0"/>
        <p:cNvGrpSpPr/>
        <p:nvPr/>
      </p:nvGrpSpPr>
      <p:grpSpPr>
        <a:xfrm>
          <a:off x="0" y="0"/>
          <a:ext cx="0" cy="0"/>
          <a:chOff x="0" y="0"/>
          <a:chExt cx="0" cy="0"/>
        </a:xfrm>
      </p:grpSpPr>
      <p:sp>
        <p:nvSpPr>
          <p:cNvPr id="181" name="Google Shape;181;p4"/>
          <p:cNvSpPr/>
          <p:nvPr/>
        </p:nvSpPr>
        <p:spPr>
          <a:xfrm>
            <a:off x="0" y="0"/>
            <a:ext cx="12188952"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82" name="Google Shape;182;p4"/>
          <p:cNvSpPr/>
          <p:nvPr/>
        </p:nvSpPr>
        <p:spPr>
          <a:xfrm>
            <a:off x="0" y="0"/>
            <a:ext cx="12192001" cy="6858000"/>
          </a:xfrm>
          <a:prstGeom prst="rect">
            <a:avLst/>
          </a:prstGeom>
          <a:solidFill>
            <a:srgbClr val="AEAEAE">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83" name="Google Shape;183;p4"/>
          <p:cNvSpPr/>
          <p:nvPr/>
        </p:nvSpPr>
        <p:spPr>
          <a:xfrm flipH="1">
            <a:off x="0" y="0"/>
            <a:ext cx="6317625" cy="6840668"/>
          </a:xfrm>
          <a:custGeom>
            <a:avLst/>
            <a:gdLst/>
            <a:ahLst/>
            <a:cxnLst/>
            <a:rect l="l" t="t" r="r" b="b"/>
            <a:pathLst>
              <a:path w="6317625" h="6840668" extrusionOk="0">
                <a:moveTo>
                  <a:pt x="4958378" y="6031137"/>
                </a:moveTo>
                <a:cubicBezTo>
                  <a:pt x="5115727" y="6021909"/>
                  <a:pt x="5263149" y="6124019"/>
                  <a:pt x="5305315" y="6282257"/>
                </a:cubicBezTo>
                <a:cubicBezTo>
                  <a:pt x="5353507" y="6463099"/>
                  <a:pt x="5245971" y="6648768"/>
                  <a:pt x="5065129" y="6696958"/>
                </a:cubicBezTo>
                <a:cubicBezTo>
                  <a:pt x="4884289" y="6745149"/>
                  <a:pt x="4698617" y="6637614"/>
                  <a:pt x="4650427" y="6456771"/>
                </a:cubicBezTo>
                <a:cubicBezTo>
                  <a:pt x="4602235" y="6275928"/>
                  <a:pt x="4709771" y="6090262"/>
                  <a:pt x="4890615" y="6042071"/>
                </a:cubicBezTo>
                <a:cubicBezTo>
                  <a:pt x="4913219" y="6036047"/>
                  <a:pt x="4935901" y="6032455"/>
                  <a:pt x="4958378" y="6031137"/>
                </a:cubicBezTo>
                <a:close/>
                <a:moveTo>
                  <a:pt x="892226" y="3293470"/>
                </a:moveTo>
                <a:cubicBezTo>
                  <a:pt x="1156570" y="3277966"/>
                  <a:pt x="1404240" y="3449513"/>
                  <a:pt x="1475080" y="3715351"/>
                </a:cubicBezTo>
                <a:cubicBezTo>
                  <a:pt x="1556041" y="4019167"/>
                  <a:pt x="1375383" y="4331088"/>
                  <a:pt x="1071567" y="4412048"/>
                </a:cubicBezTo>
                <a:cubicBezTo>
                  <a:pt x="767753" y="4493009"/>
                  <a:pt x="455831" y="4312351"/>
                  <a:pt x="374869" y="4008535"/>
                </a:cubicBezTo>
                <a:cubicBezTo>
                  <a:pt x="293908" y="3704721"/>
                  <a:pt x="474567" y="3392798"/>
                  <a:pt x="778382" y="3311837"/>
                </a:cubicBezTo>
                <a:cubicBezTo>
                  <a:pt x="816360" y="3301718"/>
                  <a:pt x="854463" y="3295686"/>
                  <a:pt x="892226" y="3293470"/>
                </a:cubicBezTo>
                <a:close/>
                <a:moveTo>
                  <a:pt x="1515375" y="663501"/>
                </a:moveTo>
                <a:cubicBezTo>
                  <a:pt x="1672721" y="654272"/>
                  <a:pt x="1820145" y="756383"/>
                  <a:pt x="1862311" y="914620"/>
                </a:cubicBezTo>
                <a:cubicBezTo>
                  <a:pt x="1910502" y="1095462"/>
                  <a:pt x="1802968" y="1281132"/>
                  <a:pt x="1622124" y="1329322"/>
                </a:cubicBezTo>
                <a:cubicBezTo>
                  <a:pt x="1441283" y="1377513"/>
                  <a:pt x="1255615" y="1269977"/>
                  <a:pt x="1207424" y="1089135"/>
                </a:cubicBezTo>
                <a:cubicBezTo>
                  <a:pt x="1159233" y="908294"/>
                  <a:pt x="1266769" y="722625"/>
                  <a:pt x="1447610" y="674434"/>
                </a:cubicBezTo>
                <a:cubicBezTo>
                  <a:pt x="1470217" y="668411"/>
                  <a:pt x="1492896" y="664821"/>
                  <a:pt x="1515375" y="663501"/>
                </a:cubicBezTo>
                <a:close/>
                <a:moveTo>
                  <a:pt x="2542954" y="0"/>
                </a:moveTo>
                <a:lnTo>
                  <a:pt x="6317625" y="0"/>
                </a:lnTo>
                <a:lnTo>
                  <a:pt x="6317625" y="6840668"/>
                </a:lnTo>
                <a:lnTo>
                  <a:pt x="6230037" y="6814791"/>
                </a:lnTo>
                <a:cubicBezTo>
                  <a:pt x="5511511" y="6546277"/>
                  <a:pt x="5563886" y="5634137"/>
                  <a:pt x="5013461" y="5538903"/>
                </a:cubicBezTo>
                <a:cubicBezTo>
                  <a:pt x="4504461" y="5450825"/>
                  <a:pt x="4212037" y="6187406"/>
                  <a:pt x="3720873" y="6063409"/>
                </a:cubicBezTo>
                <a:cubicBezTo>
                  <a:pt x="3249852" y="5944482"/>
                  <a:pt x="3223909" y="5195131"/>
                  <a:pt x="2775987" y="5162980"/>
                </a:cubicBezTo>
                <a:cubicBezTo>
                  <a:pt x="2577088" y="5148695"/>
                  <a:pt x="2416139" y="5282749"/>
                  <a:pt x="2210002" y="5455137"/>
                </a:cubicBezTo>
                <a:cubicBezTo>
                  <a:pt x="1759503" y="5831872"/>
                  <a:pt x="1735837" y="6203943"/>
                  <a:pt x="1437015" y="6401298"/>
                </a:cubicBezTo>
                <a:cubicBezTo>
                  <a:pt x="1022137" y="6675287"/>
                  <a:pt x="277340" y="6489917"/>
                  <a:pt x="75055" y="6031719"/>
                </a:cubicBezTo>
                <a:cubicBezTo>
                  <a:pt x="-100071" y="5635034"/>
                  <a:pt x="39649" y="5119308"/>
                  <a:pt x="406869" y="4883188"/>
                </a:cubicBezTo>
                <a:cubicBezTo>
                  <a:pt x="668038" y="4715275"/>
                  <a:pt x="978899" y="4781854"/>
                  <a:pt x="1425737" y="4614510"/>
                </a:cubicBezTo>
                <a:cubicBezTo>
                  <a:pt x="1483018" y="4593066"/>
                  <a:pt x="2421509" y="4233274"/>
                  <a:pt x="2401798" y="3834988"/>
                </a:cubicBezTo>
                <a:cubicBezTo>
                  <a:pt x="2389953" y="3595533"/>
                  <a:pt x="2054344" y="3420191"/>
                  <a:pt x="1823833" y="3299773"/>
                </a:cubicBezTo>
                <a:cubicBezTo>
                  <a:pt x="1207509" y="2977771"/>
                  <a:pt x="1033713" y="2885600"/>
                  <a:pt x="964802" y="2659918"/>
                </a:cubicBezTo>
                <a:cubicBezTo>
                  <a:pt x="895511" y="2432959"/>
                  <a:pt x="1010317" y="2120581"/>
                  <a:pt x="1218949" y="1977364"/>
                </a:cubicBezTo>
                <a:cubicBezTo>
                  <a:pt x="1546835" y="1752277"/>
                  <a:pt x="1872903" y="2105427"/>
                  <a:pt x="2387241" y="1909455"/>
                </a:cubicBezTo>
                <a:cubicBezTo>
                  <a:pt x="2455367" y="1883513"/>
                  <a:pt x="2884207" y="1718365"/>
                  <a:pt x="2947668" y="1386658"/>
                </a:cubicBezTo>
                <a:cubicBezTo>
                  <a:pt x="3028995" y="961696"/>
                  <a:pt x="2497170" y="773992"/>
                  <a:pt x="2498714" y="259434"/>
                </a:cubicBezTo>
                <a:cubicBezTo>
                  <a:pt x="2498850" y="213850"/>
                  <a:pt x="2503216" y="167716"/>
                  <a:pt x="2511421" y="1215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84" name="Google Shape;184;p4"/>
          <p:cNvSpPr txBox="1">
            <a:spLocks noGrp="1"/>
          </p:cNvSpPr>
          <p:nvPr>
            <p:ph type="title"/>
          </p:nvPr>
        </p:nvSpPr>
        <p:spPr>
          <a:xfrm>
            <a:off x="6096000" y="552782"/>
            <a:ext cx="5486400" cy="142350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Arial"/>
              <a:buNone/>
            </a:pPr>
            <a:r>
              <a:rPr lang="en-IN"/>
              <a:t>LITERATURE SPEAKS:</a:t>
            </a:r>
            <a:endParaRPr/>
          </a:p>
        </p:txBody>
      </p:sp>
      <p:sp>
        <p:nvSpPr>
          <p:cNvPr id="185" name="Google Shape;185;p4"/>
          <p:cNvSpPr txBox="1">
            <a:spLocks noGrp="1"/>
          </p:cNvSpPr>
          <p:nvPr>
            <p:ph type="body" idx="1"/>
          </p:nvPr>
        </p:nvSpPr>
        <p:spPr>
          <a:xfrm>
            <a:off x="5264776" y="1976284"/>
            <a:ext cx="6317625" cy="380908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600"/>
              <a:buNone/>
            </a:pPr>
            <a:r>
              <a:rPr lang="en-IN" sz="1600" u="sng"/>
              <a:t>Here are some pieces from literature that speak to the absurdity of having borders. Reflect on the following lines taken from Amitav Ghosh’s The Shadow Lines.</a:t>
            </a:r>
            <a:endParaRPr/>
          </a:p>
          <a:p>
            <a:pPr marL="0" lvl="0" indent="0" algn="l" rtl="0">
              <a:lnSpc>
                <a:spcPct val="100000"/>
              </a:lnSpc>
              <a:spcBef>
                <a:spcPts val="1000"/>
              </a:spcBef>
              <a:spcAft>
                <a:spcPts val="0"/>
              </a:spcAft>
              <a:buSzPts val="1600"/>
              <a:buNone/>
            </a:pPr>
            <a:r>
              <a:rPr lang="en-IN" sz="1600" i="1"/>
              <a:t>They know they're a nation because they've drawn their borders with blood […] War is their religion. That's what it takes to make a country. Once that happens people forget they were born this or that, Muslim or Hindu, Bengali or Punjabi: they become a family born of the same pool of blood. That is what you have to achieve for India, don't you see?</a:t>
            </a:r>
            <a:endParaRPr sz="1600" i="1"/>
          </a:p>
          <a:p>
            <a:pPr marL="0" lvl="0" indent="0" algn="l" rtl="0">
              <a:lnSpc>
                <a:spcPct val="100000"/>
              </a:lnSpc>
              <a:spcBef>
                <a:spcPts val="1000"/>
              </a:spcBef>
              <a:spcAft>
                <a:spcPts val="0"/>
              </a:spcAft>
              <a:buSzPts val="1600"/>
              <a:buNone/>
            </a:pPr>
            <a:r>
              <a:rPr lang="en-IN" sz="1600" i="1"/>
              <a:t>They had drawn their borders, believing in that pattern, in the enchantment of lines, hoping perhaps that once they had etched their borders upon the map, the two bits of land would sail away from each other like the shifting tectonic plates of the prehistoric Gondwanaland.</a:t>
            </a:r>
            <a:endParaRPr sz="1600" i="1"/>
          </a:p>
        </p:txBody>
      </p:sp>
      <p:pic>
        <p:nvPicPr>
          <p:cNvPr id="186" name="Google Shape;186;p4" descr="Buy The Shadow Lines Book Online at Low Prices in India | The Shadow Lines  Reviews &amp;amp; Ratings - Amazon.in"/>
          <p:cNvPicPr preferRelativeResize="0"/>
          <p:nvPr/>
        </p:nvPicPr>
        <p:blipFill rotWithShape="1">
          <a:blip r:embed="rId3">
            <a:alphaModFix/>
          </a:blip>
          <a:srcRect/>
          <a:stretch/>
        </p:blipFill>
        <p:spPr>
          <a:xfrm>
            <a:off x="945475" y="669854"/>
            <a:ext cx="3145079" cy="5039706"/>
          </a:xfrm>
          <a:prstGeom prst="rect">
            <a:avLst/>
          </a:prstGeom>
          <a:noFill/>
          <a:ln>
            <a:noFill/>
          </a:ln>
        </p:spPr>
      </p:pic>
    </p:spTree>
  </p:cSld>
  <p:clrMapOvr>
    <a:masterClrMapping/>
  </p:clrMapOvr>
</p:sld>
</file>

<file path=ppt/theme/theme1.xml><?xml version="1.0" encoding="utf-8"?>
<a:theme xmlns:a="http://schemas.openxmlformats.org/drawingml/2006/main" name="SplashVTI">
  <a:themeElements>
    <a:clrScheme name="Custom 11">
      <a:dk1>
        <a:srgbClr val="262626"/>
      </a:dk1>
      <a:lt1>
        <a:srgbClr val="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lashVTI">
  <a:themeElements>
    <a:clrScheme name="Custom 11">
      <a:dk1>
        <a:srgbClr val="262626"/>
      </a:dk1>
      <a:lt1>
        <a:srgbClr val="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39</Slides>
  <Notes>39</Notes>
  <HiddenSlides>0</HiddenSlide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SplashVTI</vt:lpstr>
      <vt:lpstr>SplashVTI</vt:lpstr>
      <vt:lpstr>NO MEN ARE FOREIGN</vt:lpstr>
      <vt:lpstr>What image comes to your mind when you think of the word ‘foreign’?  How are we different from the people of other nationalities? Do you think these differences should become the factors for discrimination? </vt:lpstr>
      <vt:lpstr>CONTEXTUAL WORDS</vt:lpstr>
      <vt:lpstr>TITLE REFLECTION</vt:lpstr>
      <vt:lpstr>GROUND REALITY (1.0)  - WAR OVER BORDERS</vt:lpstr>
      <vt:lpstr>ARE BORDERS REDUNDANT?  CAN WE IMAGINE A WORLD WITHOUT BORDERS?</vt:lpstr>
      <vt:lpstr>REFLECTION QUESTIONS </vt:lpstr>
      <vt:lpstr>Ground Reality 2.0 Transcending borders.</vt:lpstr>
      <vt:lpstr>LITERATURE SPEAKS:</vt:lpstr>
      <vt:lpstr>Toba Tek Singh- Saadat Hasan Manto</vt:lpstr>
      <vt:lpstr>Suchitra Vijayan- Midnight’s Borders</vt:lpstr>
      <vt:lpstr>MUSIC ECHOES: Here are some songs that defy the idea of borders and encourage cosmopolitanism </vt:lpstr>
      <vt:lpstr>NATIONALISM, PATRIOTISM,AND JINGOISM </vt:lpstr>
      <vt:lpstr>PowerPoint Presentation</vt:lpstr>
      <vt:lpstr>PowerPoint Presentation</vt:lpstr>
      <vt:lpstr>Spirit of Patriotism and Cosmopolitanism</vt:lpstr>
      <vt:lpstr>ABOUT THE POET</vt:lpstr>
      <vt:lpstr>CONTEXT OF THE POEM.</vt:lpstr>
      <vt:lpstr>TITLE OF THE POEM!</vt:lpstr>
      <vt:lpstr>Poem - No Men Are Foreign. (1st Reading) Purpose: Identify Word Clusters</vt:lpstr>
      <vt:lpstr>PowerPoint Presentation</vt:lpstr>
      <vt:lpstr>Read and Reflect!</vt:lpstr>
      <vt:lpstr>PowerPoint Presentation</vt:lpstr>
      <vt:lpstr>PowerPoint Presentation</vt:lpstr>
      <vt:lpstr>Why do we need figurative language in poetry?</vt:lpstr>
      <vt:lpstr>POETIC DEVICES</vt:lpstr>
      <vt:lpstr>CREATE METAPHORS USING THESE IMAGE PROMPTS!</vt:lpstr>
      <vt:lpstr>Reflect on the central message of the poem through these lines.</vt:lpstr>
      <vt:lpstr>Revisiting Themes</vt:lpstr>
      <vt:lpstr>FUTILITY OF WARS</vt:lpstr>
      <vt:lpstr>UNIVERSAL BROTHERHOOD</vt:lpstr>
      <vt:lpstr>Nature transcends the differences based on geography, race and religion. </vt:lpstr>
      <vt:lpstr>CRITIQUE OF NATIONAL AND ETHNIC IDENTITIES</vt:lpstr>
      <vt:lpstr>Re-imagining Citizenship!</vt:lpstr>
      <vt:lpstr>Additional Poem:War Photograph</vt:lpstr>
      <vt:lpstr>CULMINATING ACTIVITY AND CONCLUDING NOTE</vt:lpstr>
      <vt:lpstr>Question and Answers: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MEN ARE FOREIGN</dc:title>
  <dc:creator>Gurpreet Kaur</dc:creator>
  <cp:lastModifiedBy>Guest User</cp:lastModifiedBy>
  <cp:revision>1</cp:revision>
  <dcterms:created xsi:type="dcterms:W3CDTF">2022-01-30T16:52:15Z</dcterms:created>
  <dcterms:modified xsi:type="dcterms:W3CDTF">2023-11-18T04:48:41Z</dcterms:modified>
</cp:coreProperties>
</file>